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24377650" cy="13716000"/>
  <p:notesSz cx="7315200" cy="9601200"/>
  <p:embeddedFontLst>
    <p:embeddedFont>
      <p:font typeface="Century Gothic" panose="020B0502020202020204" pitchFamily="34" charset="0"/>
      <p:regular r:id="rId10"/>
      <p:bold r:id="rId11"/>
      <p:italic r:id="rId12"/>
      <p:boldItalic r:id="rId13"/>
    </p:embeddedFont>
    <p:embeddedFont>
      <p:font typeface="Calibri" panose="020F0502020204030204" pitchFamily="34" charset="0"/>
      <p:regular r:id="rId14"/>
      <p:bold r:id="rId15"/>
      <p:italic r:id="rId16"/>
      <p:boldItalic r:id="rId17"/>
    </p:embeddedFont>
    <p:embeddedFont>
      <p:font typeface="Georgia" panose="02040502050405020303" pitchFamily="18" charset="0"/>
      <p:regular r:id="rId18"/>
      <p:bold r:id="rId19"/>
      <p:italic r:id="rId20"/>
      <p:boldItalic r:id="rId21"/>
    </p:embeddedFont>
    <p:embeddedFont>
      <p:font typeface="Montserrat Medium"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4320">
          <p15:clr>
            <a:srgbClr val="A4A3A4"/>
          </p15:clr>
        </p15:guide>
        <p15:guide id="2" pos="7678">
          <p15:clr>
            <a:srgbClr val="A4A3A4"/>
          </p15:clr>
        </p15:guide>
        <p15:guide id="3" orient="horz" pos="8376">
          <p15:clr>
            <a:srgbClr val="A4A3A4"/>
          </p15:clr>
        </p15:guide>
        <p15:guide id="4" orient="horz" pos="264">
          <p15:clr>
            <a:srgbClr val="A4A3A4"/>
          </p15:clr>
        </p15:guide>
        <p15:guide id="5" pos="310">
          <p15:clr>
            <a:srgbClr val="A4A3A4"/>
          </p15:clr>
        </p15:guide>
        <p15:guide id="6" pos="1507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jWGyI7S59tNEY4gAVlwrUCE40+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3F6596F3-74FD-4F2F-B33D-C54AAF809132}">
  <a:tblStyle styleId="{3F6596F3-74FD-4F2F-B33D-C54AAF80913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F0F0"/>
          </a:solidFill>
        </a:fill>
      </a:tcStyle>
    </a:wholeTbl>
    <a:band1H>
      <a:tcTxStyle/>
      <a:tcStyle>
        <a:tcBdr/>
        <a:fill>
          <a:solidFill>
            <a:srgbClr val="E0E0E0"/>
          </a:solidFill>
        </a:fill>
      </a:tcStyle>
    </a:band1H>
    <a:band2H>
      <a:tcTxStyle/>
      <a:tcStyle>
        <a:tcBdr/>
      </a:tcStyle>
    </a:band2H>
    <a:band1V>
      <a:tcTxStyle/>
      <a:tcStyle>
        <a:tcBdr/>
        <a:fill>
          <a:solidFill>
            <a:srgbClr val="E0E0E0"/>
          </a:solidFill>
        </a:fill>
      </a:tcStyle>
    </a:band1V>
    <a:band2V>
      <a:tcTxStyle/>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9" d="100"/>
          <a:sy n="59" d="100"/>
        </p:scale>
        <p:origin x="-234" y="234"/>
      </p:cViewPr>
      <p:guideLst>
        <p:guide orient="horz" pos="4320"/>
        <p:guide orient="horz" pos="8376"/>
        <p:guide orient="horz" pos="264"/>
        <p:guide pos="7678"/>
        <p:guide pos="310"/>
        <p:guide pos="1507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45" tIns="48309" rIns="96645" bIns="48309"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45" tIns="48309" rIns="96645" bIns="48309"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lvl1pPr marL="457200" marR="0" lvl="0" indent="-22860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45" tIns="48309" rIns="96645" bIns="48309"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sz="1300" smtClean="0">
                <a:solidFill>
                  <a:schemeClr val="dk1"/>
                </a:solidFill>
                <a:latin typeface="Calibri"/>
                <a:ea typeface="Calibri"/>
                <a:cs typeface="Calibri"/>
                <a:sym typeface="Calibri"/>
              </a:rPr>
              <a:pPr algn="r"/>
              <a:t>‹#›</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01550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a:p>
        </p:txBody>
      </p:sp>
      <p:sp>
        <p:nvSpPr>
          <p:cNvPr id="215" name="Google Shape;215;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a:p>
        </p:txBody>
      </p:sp>
      <p:sp>
        <p:nvSpPr>
          <p:cNvPr id="221" name="Google Shape;221;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3: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a:p>
        </p:txBody>
      </p:sp>
      <p:sp>
        <p:nvSpPr>
          <p:cNvPr id="227" name="Google Shape;227;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4: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a:p>
        </p:txBody>
      </p:sp>
      <p:sp>
        <p:nvSpPr>
          <p:cNvPr id="233" name="Google Shape;233;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5: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a:p>
        </p:txBody>
      </p:sp>
      <p:sp>
        <p:nvSpPr>
          <p:cNvPr id="239" name="Google Shape;239;p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6: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a:p>
        </p:txBody>
      </p:sp>
      <p:sp>
        <p:nvSpPr>
          <p:cNvPr id="245" name="Google Shape;245;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7: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a:p>
        </p:txBody>
      </p:sp>
      <p:sp>
        <p:nvSpPr>
          <p:cNvPr id="251" name="Google Shape;251;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Blank + page number" type="blank">
  <p:cSld name="BLANK">
    <p:spTree>
      <p:nvGrpSpPr>
        <p:cNvPr id="1" name="Shape 14"/>
        <p:cNvGrpSpPr/>
        <p:nvPr/>
      </p:nvGrpSpPr>
      <p:grpSpPr>
        <a:xfrm>
          <a:off x="0" y="0"/>
          <a:ext cx="0" cy="0"/>
          <a:chOff x="0" y="0"/>
          <a:chExt cx="0" cy="0"/>
        </a:xfrm>
      </p:grpSpPr>
      <p:sp>
        <p:nvSpPr>
          <p:cNvPr id="15" name="Google Shape;15;p9"/>
          <p:cNvSpPr txBox="1">
            <a:spLocks noGrp="1"/>
          </p:cNvSpPr>
          <p:nvPr>
            <p:ph type="ftr" idx="11"/>
          </p:nvPr>
        </p:nvSpPr>
        <p:spPr>
          <a:xfrm>
            <a:off x="8075097" y="12712701"/>
            <a:ext cx="8227457" cy="730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3"/>
        <p:cNvGrpSpPr/>
        <p:nvPr/>
      </p:nvGrpSpPr>
      <p:grpSpPr>
        <a:xfrm>
          <a:off x="0" y="0"/>
          <a:ext cx="0" cy="0"/>
          <a:chOff x="0" y="0"/>
          <a:chExt cx="0" cy="0"/>
        </a:xfrm>
      </p:grpSpPr>
      <p:sp>
        <p:nvSpPr>
          <p:cNvPr id="74" name="Google Shape;74;p18"/>
          <p:cNvSpPr txBox="1">
            <a:spLocks noGrp="1"/>
          </p:cNvSpPr>
          <p:nvPr>
            <p:ph type="ftr" idx="11"/>
          </p:nvPr>
        </p:nvSpPr>
        <p:spPr>
          <a:xfrm>
            <a:off x="8075097" y="12712701"/>
            <a:ext cx="8227457" cy="730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Pull - 1">
  <p:cSld name="Image Pull - 1">
    <p:spTree>
      <p:nvGrpSpPr>
        <p:cNvPr id="1" name="Shape 75"/>
        <p:cNvGrpSpPr/>
        <p:nvPr/>
      </p:nvGrpSpPr>
      <p:grpSpPr>
        <a:xfrm>
          <a:off x="0" y="0"/>
          <a:ext cx="0" cy="0"/>
          <a:chOff x="0" y="0"/>
          <a:chExt cx="0" cy="0"/>
        </a:xfrm>
      </p:grpSpPr>
      <p:sp>
        <p:nvSpPr>
          <p:cNvPr id="76" name="Google Shape;76;p19"/>
          <p:cNvSpPr txBox="1">
            <a:spLocks noGrp="1"/>
          </p:cNvSpPr>
          <p:nvPr>
            <p:ph type="dt" idx="10"/>
          </p:nvPr>
        </p:nvSpPr>
        <p:spPr>
          <a:xfrm>
            <a:off x="1675964" y="12712701"/>
            <a:ext cx="5484971"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599">
                <a:solidFill>
                  <a:schemeClr val="dk1"/>
                </a:solidFill>
                <a:latin typeface="Calibri"/>
                <a:ea typeface="Calibri"/>
                <a:cs typeface="Calibri"/>
                <a:sym typeface="Calibri"/>
              </a:defRPr>
            </a:lvl1pPr>
            <a:lvl2pPr marR="0" lvl="1"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9pPr>
          </a:lstStyle>
          <a:p>
            <a:endParaRPr/>
          </a:p>
        </p:txBody>
      </p:sp>
      <p:sp>
        <p:nvSpPr>
          <p:cNvPr id="77" name="Google Shape;77;p19"/>
          <p:cNvSpPr txBox="1">
            <a:spLocks noGrp="1"/>
          </p:cNvSpPr>
          <p:nvPr>
            <p:ph type="ftr" idx="11"/>
          </p:nvPr>
        </p:nvSpPr>
        <p:spPr>
          <a:xfrm>
            <a:off x="8075097" y="12712701"/>
            <a:ext cx="8227457" cy="730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9"/>
          <p:cNvSpPr txBox="1">
            <a:spLocks noGrp="1"/>
          </p:cNvSpPr>
          <p:nvPr>
            <p:ph type="sldNum" idx="12"/>
          </p:nvPr>
        </p:nvSpPr>
        <p:spPr>
          <a:xfrm>
            <a:off x="1675963" y="12712701"/>
            <a:ext cx="5484971"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3599">
                <a:solidFill>
                  <a:schemeClr val="dk1"/>
                </a:solidFill>
                <a:latin typeface="Calibri"/>
                <a:ea typeface="Calibri"/>
                <a:cs typeface="Calibri"/>
                <a:sym typeface="Calibri"/>
              </a:defRPr>
            </a:lvl1pPr>
            <a:lvl2pPr marL="0" marR="0" lvl="1" indent="0" algn="l" rtl="0">
              <a:spcBef>
                <a:spcPts val="0"/>
              </a:spcBef>
              <a:buNone/>
              <a:defRPr sz="3599">
                <a:solidFill>
                  <a:schemeClr val="dk1"/>
                </a:solidFill>
                <a:latin typeface="Calibri"/>
                <a:ea typeface="Calibri"/>
                <a:cs typeface="Calibri"/>
                <a:sym typeface="Calibri"/>
              </a:defRPr>
            </a:lvl2pPr>
            <a:lvl3pPr marL="0" marR="0" lvl="2" indent="0" algn="l" rtl="0">
              <a:spcBef>
                <a:spcPts val="0"/>
              </a:spcBef>
              <a:buNone/>
              <a:defRPr sz="3599">
                <a:solidFill>
                  <a:schemeClr val="dk1"/>
                </a:solidFill>
                <a:latin typeface="Calibri"/>
                <a:ea typeface="Calibri"/>
                <a:cs typeface="Calibri"/>
                <a:sym typeface="Calibri"/>
              </a:defRPr>
            </a:lvl3pPr>
            <a:lvl4pPr marL="0" marR="0" lvl="3" indent="0" algn="l" rtl="0">
              <a:spcBef>
                <a:spcPts val="0"/>
              </a:spcBef>
              <a:buNone/>
              <a:defRPr sz="3599">
                <a:solidFill>
                  <a:schemeClr val="dk1"/>
                </a:solidFill>
                <a:latin typeface="Calibri"/>
                <a:ea typeface="Calibri"/>
                <a:cs typeface="Calibri"/>
                <a:sym typeface="Calibri"/>
              </a:defRPr>
            </a:lvl4pPr>
            <a:lvl5pPr marL="0" marR="0" lvl="4" indent="0" algn="l" rtl="0">
              <a:spcBef>
                <a:spcPts val="0"/>
              </a:spcBef>
              <a:buNone/>
              <a:defRPr sz="3599">
                <a:solidFill>
                  <a:schemeClr val="dk1"/>
                </a:solidFill>
                <a:latin typeface="Calibri"/>
                <a:ea typeface="Calibri"/>
                <a:cs typeface="Calibri"/>
                <a:sym typeface="Calibri"/>
              </a:defRPr>
            </a:lvl5pPr>
            <a:lvl6pPr marL="0" marR="0" lvl="5" indent="0" algn="l" rtl="0">
              <a:spcBef>
                <a:spcPts val="0"/>
              </a:spcBef>
              <a:buNone/>
              <a:defRPr sz="3599">
                <a:solidFill>
                  <a:schemeClr val="dk1"/>
                </a:solidFill>
                <a:latin typeface="Calibri"/>
                <a:ea typeface="Calibri"/>
                <a:cs typeface="Calibri"/>
                <a:sym typeface="Calibri"/>
              </a:defRPr>
            </a:lvl6pPr>
            <a:lvl7pPr marL="0" marR="0" lvl="6" indent="0" algn="l" rtl="0">
              <a:spcBef>
                <a:spcPts val="0"/>
              </a:spcBef>
              <a:buNone/>
              <a:defRPr sz="3599">
                <a:solidFill>
                  <a:schemeClr val="dk1"/>
                </a:solidFill>
                <a:latin typeface="Calibri"/>
                <a:ea typeface="Calibri"/>
                <a:cs typeface="Calibri"/>
                <a:sym typeface="Calibri"/>
              </a:defRPr>
            </a:lvl7pPr>
            <a:lvl8pPr marL="0" marR="0" lvl="7" indent="0" algn="l" rtl="0">
              <a:spcBef>
                <a:spcPts val="0"/>
              </a:spcBef>
              <a:buNone/>
              <a:defRPr sz="3599">
                <a:solidFill>
                  <a:schemeClr val="dk1"/>
                </a:solidFill>
                <a:latin typeface="Calibri"/>
                <a:ea typeface="Calibri"/>
                <a:cs typeface="Calibri"/>
                <a:sym typeface="Calibri"/>
              </a:defRPr>
            </a:lvl8pPr>
            <a:lvl9pPr marL="0" marR="0" lvl="8" indent="0" algn="l" rtl="0">
              <a:spcBef>
                <a:spcPts val="0"/>
              </a:spcBef>
              <a:buNone/>
              <a:defRPr sz="3599">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79" name="Google Shape;79;p19"/>
          <p:cNvSpPr/>
          <p:nvPr/>
        </p:nvSpPr>
        <p:spPr>
          <a:xfrm>
            <a:off x="492125" y="419100"/>
            <a:ext cx="23431500" cy="12877800"/>
          </a:xfrm>
          <a:prstGeom prst="rect">
            <a:avLst/>
          </a:prstGeom>
          <a:noFill/>
          <a:ln w="381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Calibri"/>
              <a:ea typeface="Calibri"/>
              <a:cs typeface="Calibri"/>
              <a:sym typeface="Calibri"/>
            </a:endParaRPr>
          </a:p>
        </p:txBody>
      </p:sp>
      <p:pic>
        <p:nvPicPr>
          <p:cNvPr id="80" name="Google Shape;80;p19"/>
          <p:cNvPicPr preferRelativeResize="0"/>
          <p:nvPr/>
        </p:nvPicPr>
        <p:blipFill rotWithShape="1">
          <a:blip r:embed="rId2">
            <a:alphaModFix/>
          </a:blip>
          <a:srcRect/>
          <a:stretch/>
        </p:blipFill>
        <p:spPr>
          <a:xfrm>
            <a:off x="19352277" y="12762006"/>
            <a:ext cx="4030238" cy="597072"/>
          </a:xfrm>
          <a:prstGeom prst="rect">
            <a:avLst/>
          </a:prstGeom>
          <a:noFill/>
          <a:ln>
            <a:noFill/>
          </a:ln>
        </p:spPr>
      </p:pic>
      <p:pic>
        <p:nvPicPr>
          <p:cNvPr id="81" name="Google Shape;81;p19"/>
          <p:cNvPicPr preferRelativeResize="0"/>
          <p:nvPr/>
        </p:nvPicPr>
        <p:blipFill rotWithShape="1">
          <a:blip r:embed="rId3">
            <a:alphaModFix/>
          </a:blip>
          <a:srcRect/>
          <a:stretch/>
        </p:blipFill>
        <p:spPr>
          <a:xfrm>
            <a:off x="0" y="0"/>
            <a:ext cx="24377649" cy="13716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Pull - 2">
  <p:cSld name="Image Pull - 2">
    <p:spTree>
      <p:nvGrpSpPr>
        <p:cNvPr id="1" name="Shape 82"/>
        <p:cNvGrpSpPr/>
        <p:nvPr/>
      </p:nvGrpSpPr>
      <p:grpSpPr>
        <a:xfrm>
          <a:off x="0" y="0"/>
          <a:ext cx="0" cy="0"/>
          <a:chOff x="0" y="0"/>
          <a:chExt cx="0" cy="0"/>
        </a:xfrm>
      </p:grpSpPr>
      <p:sp>
        <p:nvSpPr>
          <p:cNvPr id="83" name="Google Shape;83;p20"/>
          <p:cNvSpPr txBox="1">
            <a:spLocks noGrp="1"/>
          </p:cNvSpPr>
          <p:nvPr>
            <p:ph type="dt" idx="10"/>
          </p:nvPr>
        </p:nvSpPr>
        <p:spPr>
          <a:xfrm>
            <a:off x="1675964" y="12712701"/>
            <a:ext cx="5484971"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599">
                <a:solidFill>
                  <a:schemeClr val="dk1"/>
                </a:solidFill>
                <a:latin typeface="Calibri"/>
                <a:ea typeface="Calibri"/>
                <a:cs typeface="Calibri"/>
                <a:sym typeface="Calibri"/>
              </a:defRPr>
            </a:lvl1pPr>
            <a:lvl2pPr marR="0" lvl="1"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9pPr>
          </a:lstStyle>
          <a:p>
            <a:endParaRPr/>
          </a:p>
        </p:txBody>
      </p:sp>
      <p:sp>
        <p:nvSpPr>
          <p:cNvPr id="84" name="Google Shape;84;p20"/>
          <p:cNvSpPr txBox="1">
            <a:spLocks noGrp="1"/>
          </p:cNvSpPr>
          <p:nvPr>
            <p:ph type="ftr" idx="11"/>
          </p:nvPr>
        </p:nvSpPr>
        <p:spPr>
          <a:xfrm>
            <a:off x="8075097" y="12712701"/>
            <a:ext cx="8227457" cy="730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0"/>
          <p:cNvSpPr txBox="1">
            <a:spLocks noGrp="1"/>
          </p:cNvSpPr>
          <p:nvPr>
            <p:ph type="sldNum" idx="12"/>
          </p:nvPr>
        </p:nvSpPr>
        <p:spPr>
          <a:xfrm>
            <a:off x="1675963" y="12712701"/>
            <a:ext cx="5484971"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3599">
                <a:solidFill>
                  <a:schemeClr val="dk1"/>
                </a:solidFill>
                <a:latin typeface="Calibri"/>
                <a:ea typeface="Calibri"/>
                <a:cs typeface="Calibri"/>
                <a:sym typeface="Calibri"/>
              </a:defRPr>
            </a:lvl1pPr>
            <a:lvl2pPr marL="0" marR="0" lvl="1" indent="0" algn="l" rtl="0">
              <a:spcBef>
                <a:spcPts val="0"/>
              </a:spcBef>
              <a:buNone/>
              <a:defRPr sz="3599">
                <a:solidFill>
                  <a:schemeClr val="dk1"/>
                </a:solidFill>
                <a:latin typeface="Calibri"/>
                <a:ea typeface="Calibri"/>
                <a:cs typeface="Calibri"/>
                <a:sym typeface="Calibri"/>
              </a:defRPr>
            </a:lvl2pPr>
            <a:lvl3pPr marL="0" marR="0" lvl="2" indent="0" algn="l" rtl="0">
              <a:spcBef>
                <a:spcPts val="0"/>
              </a:spcBef>
              <a:buNone/>
              <a:defRPr sz="3599">
                <a:solidFill>
                  <a:schemeClr val="dk1"/>
                </a:solidFill>
                <a:latin typeface="Calibri"/>
                <a:ea typeface="Calibri"/>
                <a:cs typeface="Calibri"/>
                <a:sym typeface="Calibri"/>
              </a:defRPr>
            </a:lvl3pPr>
            <a:lvl4pPr marL="0" marR="0" lvl="3" indent="0" algn="l" rtl="0">
              <a:spcBef>
                <a:spcPts val="0"/>
              </a:spcBef>
              <a:buNone/>
              <a:defRPr sz="3599">
                <a:solidFill>
                  <a:schemeClr val="dk1"/>
                </a:solidFill>
                <a:latin typeface="Calibri"/>
                <a:ea typeface="Calibri"/>
                <a:cs typeface="Calibri"/>
                <a:sym typeface="Calibri"/>
              </a:defRPr>
            </a:lvl4pPr>
            <a:lvl5pPr marL="0" marR="0" lvl="4" indent="0" algn="l" rtl="0">
              <a:spcBef>
                <a:spcPts val="0"/>
              </a:spcBef>
              <a:buNone/>
              <a:defRPr sz="3599">
                <a:solidFill>
                  <a:schemeClr val="dk1"/>
                </a:solidFill>
                <a:latin typeface="Calibri"/>
                <a:ea typeface="Calibri"/>
                <a:cs typeface="Calibri"/>
                <a:sym typeface="Calibri"/>
              </a:defRPr>
            </a:lvl5pPr>
            <a:lvl6pPr marL="0" marR="0" lvl="5" indent="0" algn="l" rtl="0">
              <a:spcBef>
                <a:spcPts val="0"/>
              </a:spcBef>
              <a:buNone/>
              <a:defRPr sz="3599">
                <a:solidFill>
                  <a:schemeClr val="dk1"/>
                </a:solidFill>
                <a:latin typeface="Calibri"/>
                <a:ea typeface="Calibri"/>
                <a:cs typeface="Calibri"/>
                <a:sym typeface="Calibri"/>
              </a:defRPr>
            </a:lvl6pPr>
            <a:lvl7pPr marL="0" marR="0" lvl="6" indent="0" algn="l" rtl="0">
              <a:spcBef>
                <a:spcPts val="0"/>
              </a:spcBef>
              <a:buNone/>
              <a:defRPr sz="3599">
                <a:solidFill>
                  <a:schemeClr val="dk1"/>
                </a:solidFill>
                <a:latin typeface="Calibri"/>
                <a:ea typeface="Calibri"/>
                <a:cs typeface="Calibri"/>
                <a:sym typeface="Calibri"/>
              </a:defRPr>
            </a:lvl7pPr>
            <a:lvl8pPr marL="0" marR="0" lvl="7" indent="0" algn="l" rtl="0">
              <a:spcBef>
                <a:spcPts val="0"/>
              </a:spcBef>
              <a:buNone/>
              <a:defRPr sz="3599">
                <a:solidFill>
                  <a:schemeClr val="dk1"/>
                </a:solidFill>
                <a:latin typeface="Calibri"/>
                <a:ea typeface="Calibri"/>
                <a:cs typeface="Calibri"/>
                <a:sym typeface="Calibri"/>
              </a:defRPr>
            </a:lvl8pPr>
            <a:lvl9pPr marL="0" marR="0" lvl="8" indent="0" algn="l" rtl="0">
              <a:spcBef>
                <a:spcPts val="0"/>
              </a:spcBef>
              <a:buNone/>
              <a:defRPr sz="3599">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86" name="Google Shape;86;p20"/>
          <p:cNvSpPr/>
          <p:nvPr/>
        </p:nvSpPr>
        <p:spPr>
          <a:xfrm>
            <a:off x="492125" y="419100"/>
            <a:ext cx="23431500" cy="12877800"/>
          </a:xfrm>
          <a:prstGeom prst="rect">
            <a:avLst/>
          </a:prstGeom>
          <a:noFill/>
          <a:ln w="381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Calibri"/>
              <a:ea typeface="Calibri"/>
              <a:cs typeface="Calibri"/>
              <a:sym typeface="Calibri"/>
            </a:endParaRPr>
          </a:p>
        </p:txBody>
      </p:sp>
      <p:pic>
        <p:nvPicPr>
          <p:cNvPr id="87" name="Google Shape;87;p20"/>
          <p:cNvPicPr preferRelativeResize="0"/>
          <p:nvPr/>
        </p:nvPicPr>
        <p:blipFill rotWithShape="1">
          <a:blip r:embed="rId2">
            <a:alphaModFix/>
          </a:blip>
          <a:srcRect/>
          <a:stretch/>
        </p:blipFill>
        <p:spPr>
          <a:xfrm>
            <a:off x="19352277" y="12762006"/>
            <a:ext cx="4030238" cy="597072"/>
          </a:xfrm>
          <a:prstGeom prst="rect">
            <a:avLst/>
          </a:prstGeom>
          <a:noFill/>
          <a:ln>
            <a:noFill/>
          </a:ln>
        </p:spPr>
      </p:pic>
      <p:pic>
        <p:nvPicPr>
          <p:cNvPr id="88" name="Google Shape;88;p20"/>
          <p:cNvPicPr preferRelativeResize="0"/>
          <p:nvPr/>
        </p:nvPicPr>
        <p:blipFill rotWithShape="1">
          <a:blip r:embed="rId3">
            <a:alphaModFix/>
          </a:blip>
          <a:srcRect/>
          <a:stretch/>
        </p:blipFill>
        <p:spPr>
          <a:xfrm>
            <a:off x="0" y="0"/>
            <a:ext cx="24377649" cy="1371599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 Pull - 3">
  <p:cSld name="Image Pull - 3">
    <p:spTree>
      <p:nvGrpSpPr>
        <p:cNvPr id="1" name="Shape 89"/>
        <p:cNvGrpSpPr/>
        <p:nvPr/>
      </p:nvGrpSpPr>
      <p:grpSpPr>
        <a:xfrm>
          <a:off x="0" y="0"/>
          <a:ext cx="0" cy="0"/>
          <a:chOff x="0" y="0"/>
          <a:chExt cx="0" cy="0"/>
        </a:xfrm>
      </p:grpSpPr>
      <p:sp>
        <p:nvSpPr>
          <p:cNvPr id="90" name="Google Shape;90;p21"/>
          <p:cNvSpPr txBox="1">
            <a:spLocks noGrp="1"/>
          </p:cNvSpPr>
          <p:nvPr>
            <p:ph type="dt" idx="10"/>
          </p:nvPr>
        </p:nvSpPr>
        <p:spPr>
          <a:xfrm>
            <a:off x="1675964" y="12712701"/>
            <a:ext cx="5484971"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599">
                <a:solidFill>
                  <a:schemeClr val="dk1"/>
                </a:solidFill>
                <a:latin typeface="Calibri"/>
                <a:ea typeface="Calibri"/>
                <a:cs typeface="Calibri"/>
                <a:sym typeface="Calibri"/>
              </a:defRPr>
            </a:lvl1pPr>
            <a:lvl2pPr marR="0" lvl="1"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9pPr>
          </a:lstStyle>
          <a:p>
            <a:endParaRPr/>
          </a:p>
        </p:txBody>
      </p:sp>
      <p:sp>
        <p:nvSpPr>
          <p:cNvPr id="91" name="Google Shape;91;p21"/>
          <p:cNvSpPr txBox="1">
            <a:spLocks noGrp="1"/>
          </p:cNvSpPr>
          <p:nvPr>
            <p:ph type="ftr" idx="11"/>
          </p:nvPr>
        </p:nvSpPr>
        <p:spPr>
          <a:xfrm>
            <a:off x="8075097" y="12712701"/>
            <a:ext cx="8227457" cy="730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1"/>
          <p:cNvSpPr txBox="1">
            <a:spLocks noGrp="1"/>
          </p:cNvSpPr>
          <p:nvPr>
            <p:ph type="sldNum" idx="12"/>
          </p:nvPr>
        </p:nvSpPr>
        <p:spPr>
          <a:xfrm>
            <a:off x="1675963" y="12712701"/>
            <a:ext cx="5484971"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3599">
                <a:solidFill>
                  <a:schemeClr val="dk1"/>
                </a:solidFill>
                <a:latin typeface="Calibri"/>
                <a:ea typeface="Calibri"/>
                <a:cs typeface="Calibri"/>
                <a:sym typeface="Calibri"/>
              </a:defRPr>
            </a:lvl1pPr>
            <a:lvl2pPr marL="0" marR="0" lvl="1" indent="0" algn="l" rtl="0">
              <a:spcBef>
                <a:spcPts val="0"/>
              </a:spcBef>
              <a:buNone/>
              <a:defRPr sz="3599">
                <a:solidFill>
                  <a:schemeClr val="dk1"/>
                </a:solidFill>
                <a:latin typeface="Calibri"/>
                <a:ea typeface="Calibri"/>
                <a:cs typeface="Calibri"/>
                <a:sym typeface="Calibri"/>
              </a:defRPr>
            </a:lvl2pPr>
            <a:lvl3pPr marL="0" marR="0" lvl="2" indent="0" algn="l" rtl="0">
              <a:spcBef>
                <a:spcPts val="0"/>
              </a:spcBef>
              <a:buNone/>
              <a:defRPr sz="3599">
                <a:solidFill>
                  <a:schemeClr val="dk1"/>
                </a:solidFill>
                <a:latin typeface="Calibri"/>
                <a:ea typeface="Calibri"/>
                <a:cs typeface="Calibri"/>
                <a:sym typeface="Calibri"/>
              </a:defRPr>
            </a:lvl3pPr>
            <a:lvl4pPr marL="0" marR="0" lvl="3" indent="0" algn="l" rtl="0">
              <a:spcBef>
                <a:spcPts val="0"/>
              </a:spcBef>
              <a:buNone/>
              <a:defRPr sz="3599">
                <a:solidFill>
                  <a:schemeClr val="dk1"/>
                </a:solidFill>
                <a:latin typeface="Calibri"/>
                <a:ea typeface="Calibri"/>
                <a:cs typeface="Calibri"/>
                <a:sym typeface="Calibri"/>
              </a:defRPr>
            </a:lvl4pPr>
            <a:lvl5pPr marL="0" marR="0" lvl="4" indent="0" algn="l" rtl="0">
              <a:spcBef>
                <a:spcPts val="0"/>
              </a:spcBef>
              <a:buNone/>
              <a:defRPr sz="3599">
                <a:solidFill>
                  <a:schemeClr val="dk1"/>
                </a:solidFill>
                <a:latin typeface="Calibri"/>
                <a:ea typeface="Calibri"/>
                <a:cs typeface="Calibri"/>
                <a:sym typeface="Calibri"/>
              </a:defRPr>
            </a:lvl5pPr>
            <a:lvl6pPr marL="0" marR="0" lvl="5" indent="0" algn="l" rtl="0">
              <a:spcBef>
                <a:spcPts val="0"/>
              </a:spcBef>
              <a:buNone/>
              <a:defRPr sz="3599">
                <a:solidFill>
                  <a:schemeClr val="dk1"/>
                </a:solidFill>
                <a:latin typeface="Calibri"/>
                <a:ea typeface="Calibri"/>
                <a:cs typeface="Calibri"/>
                <a:sym typeface="Calibri"/>
              </a:defRPr>
            </a:lvl6pPr>
            <a:lvl7pPr marL="0" marR="0" lvl="6" indent="0" algn="l" rtl="0">
              <a:spcBef>
                <a:spcPts val="0"/>
              </a:spcBef>
              <a:buNone/>
              <a:defRPr sz="3599">
                <a:solidFill>
                  <a:schemeClr val="dk1"/>
                </a:solidFill>
                <a:latin typeface="Calibri"/>
                <a:ea typeface="Calibri"/>
                <a:cs typeface="Calibri"/>
                <a:sym typeface="Calibri"/>
              </a:defRPr>
            </a:lvl7pPr>
            <a:lvl8pPr marL="0" marR="0" lvl="7" indent="0" algn="l" rtl="0">
              <a:spcBef>
                <a:spcPts val="0"/>
              </a:spcBef>
              <a:buNone/>
              <a:defRPr sz="3599">
                <a:solidFill>
                  <a:schemeClr val="dk1"/>
                </a:solidFill>
                <a:latin typeface="Calibri"/>
                <a:ea typeface="Calibri"/>
                <a:cs typeface="Calibri"/>
                <a:sym typeface="Calibri"/>
              </a:defRPr>
            </a:lvl8pPr>
            <a:lvl9pPr marL="0" marR="0" lvl="8" indent="0" algn="l" rtl="0">
              <a:spcBef>
                <a:spcPts val="0"/>
              </a:spcBef>
              <a:buNone/>
              <a:defRPr sz="3599">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93" name="Google Shape;93;p21"/>
          <p:cNvSpPr/>
          <p:nvPr/>
        </p:nvSpPr>
        <p:spPr>
          <a:xfrm>
            <a:off x="492125" y="419100"/>
            <a:ext cx="23431500" cy="12877800"/>
          </a:xfrm>
          <a:prstGeom prst="rect">
            <a:avLst/>
          </a:prstGeom>
          <a:noFill/>
          <a:ln w="381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Calibri"/>
              <a:ea typeface="Calibri"/>
              <a:cs typeface="Calibri"/>
              <a:sym typeface="Calibri"/>
            </a:endParaRPr>
          </a:p>
        </p:txBody>
      </p:sp>
      <p:pic>
        <p:nvPicPr>
          <p:cNvPr id="94" name="Google Shape;94;p21"/>
          <p:cNvPicPr preferRelativeResize="0"/>
          <p:nvPr/>
        </p:nvPicPr>
        <p:blipFill rotWithShape="1">
          <a:blip r:embed="rId2">
            <a:alphaModFix/>
          </a:blip>
          <a:srcRect/>
          <a:stretch/>
        </p:blipFill>
        <p:spPr>
          <a:xfrm>
            <a:off x="19352277" y="12762006"/>
            <a:ext cx="4030238" cy="597072"/>
          </a:xfrm>
          <a:prstGeom prst="rect">
            <a:avLst/>
          </a:prstGeom>
          <a:noFill/>
          <a:ln>
            <a:noFill/>
          </a:ln>
        </p:spPr>
      </p:pic>
      <p:pic>
        <p:nvPicPr>
          <p:cNvPr id="95" name="Google Shape;95;p21"/>
          <p:cNvPicPr preferRelativeResize="0"/>
          <p:nvPr/>
        </p:nvPicPr>
        <p:blipFill rotWithShape="1">
          <a:blip r:embed="rId3">
            <a:alphaModFix/>
          </a:blip>
          <a:srcRect/>
          <a:stretch/>
        </p:blipFill>
        <p:spPr>
          <a:xfrm>
            <a:off x="0" y="0"/>
            <a:ext cx="24377650" cy="13716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 Pull - 4">
  <p:cSld name="Image Pull - 4">
    <p:spTree>
      <p:nvGrpSpPr>
        <p:cNvPr id="1" name="Shape 96"/>
        <p:cNvGrpSpPr/>
        <p:nvPr/>
      </p:nvGrpSpPr>
      <p:grpSpPr>
        <a:xfrm>
          <a:off x="0" y="0"/>
          <a:ext cx="0" cy="0"/>
          <a:chOff x="0" y="0"/>
          <a:chExt cx="0" cy="0"/>
        </a:xfrm>
      </p:grpSpPr>
      <p:sp>
        <p:nvSpPr>
          <p:cNvPr id="97" name="Google Shape;97;p22"/>
          <p:cNvSpPr txBox="1">
            <a:spLocks noGrp="1"/>
          </p:cNvSpPr>
          <p:nvPr>
            <p:ph type="dt" idx="10"/>
          </p:nvPr>
        </p:nvSpPr>
        <p:spPr>
          <a:xfrm>
            <a:off x="1675964" y="12712701"/>
            <a:ext cx="5484971"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599">
                <a:solidFill>
                  <a:schemeClr val="dk1"/>
                </a:solidFill>
                <a:latin typeface="Calibri"/>
                <a:ea typeface="Calibri"/>
                <a:cs typeface="Calibri"/>
                <a:sym typeface="Calibri"/>
              </a:defRPr>
            </a:lvl1pPr>
            <a:lvl2pPr marR="0" lvl="1"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9pPr>
          </a:lstStyle>
          <a:p>
            <a:endParaRPr/>
          </a:p>
        </p:txBody>
      </p:sp>
      <p:sp>
        <p:nvSpPr>
          <p:cNvPr id="98" name="Google Shape;98;p22"/>
          <p:cNvSpPr txBox="1">
            <a:spLocks noGrp="1"/>
          </p:cNvSpPr>
          <p:nvPr>
            <p:ph type="ftr" idx="11"/>
          </p:nvPr>
        </p:nvSpPr>
        <p:spPr>
          <a:xfrm>
            <a:off x="8075097" y="12712701"/>
            <a:ext cx="8227457" cy="730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2"/>
          <p:cNvSpPr txBox="1">
            <a:spLocks noGrp="1"/>
          </p:cNvSpPr>
          <p:nvPr>
            <p:ph type="sldNum" idx="12"/>
          </p:nvPr>
        </p:nvSpPr>
        <p:spPr>
          <a:xfrm>
            <a:off x="1675963" y="12712701"/>
            <a:ext cx="5484971"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3599">
                <a:solidFill>
                  <a:schemeClr val="dk1"/>
                </a:solidFill>
                <a:latin typeface="Calibri"/>
                <a:ea typeface="Calibri"/>
                <a:cs typeface="Calibri"/>
                <a:sym typeface="Calibri"/>
              </a:defRPr>
            </a:lvl1pPr>
            <a:lvl2pPr marL="0" marR="0" lvl="1" indent="0" algn="l" rtl="0">
              <a:spcBef>
                <a:spcPts val="0"/>
              </a:spcBef>
              <a:buNone/>
              <a:defRPr sz="3599">
                <a:solidFill>
                  <a:schemeClr val="dk1"/>
                </a:solidFill>
                <a:latin typeface="Calibri"/>
                <a:ea typeface="Calibri"/>
                <a:cs typeface="Calibri"/>
                <a:sym typeface="Calibri"/>
              </a:defRPr>
            </a:lvl2pPr>
            <a:lvl3pPr marL="0" marR="0" lvl="2" indent="0" algn="l" rtl="0">
              <a:spcBef>
                <a:spcPts val="0"/>
              </a:spcBef>
              <a:buNone/>
              <a:defRPr sz="3599">
                <a:solidFill>
                  <a:schemeClr val="dk1"/>
                </a:solidFill>
                <a:latin typeface="Calibri"/>
                <a:ea typeface="Calibri"/>
                <a:cs typeface="Calibri"/>
                <a:sym typeface="Calibri"/>
              </a:defRPr>
            </a:lvl3pPr>
            <a:lvl4pPr marL="0" marR="0" lvl="3" indent="0" algn="l" rtl="0">
              <a:spcBef>
                <a:spcPts val="0"/>
              </a:spcBef>
              <a:buNone/>
              <a:defRPr sz="3599">
                <a:solidFill>
                  <a:schemeClr val="dk1"/>
                </a:solidFill>
                <a:latin typeface="Calibri"/>
                <a:ea typeface="Calibri"/>
                <a:cs typeface="Calibri"/>
                <a:sym typeface="Calibri"/>
              </a:defRPr>
            </a:lvl4pPr>
            <a:lvl5pPr marL="0" marR="0" lvl="4" indent="0" algn="l" rtl="0">
              <a:spcBef>
                <a:spcPts val="0"/>
              </a:spcBef>
              <a:buNone/>
              <a:defRPr sz="3599">
                <a:solidFill>
                  <a:schemeClr val="dk1"/>
                </a:solidFill>
                <a:latin typeface="Calibri"/>
                <a:ea typeface="Calibri"/>
                <a:cs typeface="Calibri"/>
                <a:sym typeface="Calibri"/>
              </a:defRPr>
            </a:lvl5pPr>
            <a:lvl6pPr marL="0" marR="0" lvl="5" indent="0" algn="l" rtl="0">
              <a:spcBef>
                <a:spcPts val="0"/>
              </a:spcBef>
              <a:buNone/>
              <a:defRPr sz="3599">
                <a:solidFill>
                  <a:schemeClr val="dk1"/>
                </a:solidFill>
                <a:latin typeface="Calibri"/>
                <a:ea typeface="Calibri"/>
                <a:cs typeface="Calibri"/>
                <a:sym typeface="Calibri"/>
              </a:defRPr>
            </a:lvl6pPr>
            <a:lvl7pPr marL="0" marR="0" lvl="6" indent="0" algn="l" rtl="0">
              <a:spcBef>
                <a:spcPts val="0"/>
              </a:spcBef>
              <a:buNone/>
              <a:defRPr sz="3599">
                <a:solidFill>
                  <a:schemeClr val="dk1"/>
                </a:solidFill>
                <a:latin typeface="Calibri"/>
                <a:ea typeface="Calibri"/>
                <a:cs typeface="Calibri"/>
                <a:sym typeface="Calibri"/>
              </a:defRPr>
            </a:lvl7pPr>
            <a:lvl8pPr marL="0" marR="0" lvl="7" indent="0" algn="l" rtl="0">
              <a:spcBef>
                <a:spcPts val="0"/>
              </a:spcBef>
              <a:buNone/>
              <a:defRPr sz="3599">
                <a:solidFill>
                  <a:schemeClr val="dk1"/>
                </a:solidFill>
                <a:latin typeface="Calibri"/>
                <a:ea typeface="Calibri"/>
                <a:cs typeface="Calibri"/>
                <a:sym typeface="Calibri"/>
              </a:defRPr>
            </a:lvl8pPr>
            <a:lvl9pPr marL="0" marR="0" lvl="8" indent="0" algn="l" rtl="0">
              <a:spcBef>
                <a:spcPts val="0"/>
              </a:spcBef>
              <a:buNone/>
              <a:defRPr sz="3599">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00" name="Google Shape;100;p22"/>
          <p:cNvSpPr/>
          <p:nvPr/>
        </p:nvSpPr>
        <p:spPr>
          <a:xfrm>
            <a:off x="492125" y="419100"/>
            <a:ext cx="23431500" cy="12877800"/>
          </a:xfrm>
          <a:prstGeom prst="rect">
            <a:avLst/>
          </a:prstGeom>
          <a:noFill/>
          <a:ln w="381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Calibri"/>
              <a:ea typeface="Calibri"/>
              <a:cs typeface="Calibri"/>
              <a:sym typeface="Calibri"/>
            </a:endParaRPr>
          </a:p>
        </p:txBody>
      </p:sp>
      <p:pic>
        <p:nvPicPr>
          <p:cNvPr id="101" name="Google Shape;101;p22"/>
          <p:cNvPicPr preferRelativeResize="0"/>
          <p:nvPr/>
        </p:nvPicPr>
        <p:blipFill rotWithShape="1">
          <a:blip r:embed="rId2">
            <a:alphaModFix/>
          </a:blip>
          <a:srcRect/>
          <a:stretch/>
        </p:blipFill>
        <p:spPr>
          <a:xfrm>
            <a:off x="19352277" y="12762006"/>
            <a:ext cx="4030238" cy="597072"/>
          </a:xfrm>
          <a:prstGeom prst="rect">
            <a:avLst/>
          </a:prstGeom>
          <a:noFill/>
          <a:ln>
            <a:noFill/>
          </a:ln>
        </p:spPr>
      </p:pic>
      <p:pic>
        <p:nvPicPr>
          <p:cNvPr id="102" name="Google Shape;102;p22"/>
          <p:cNvPicPr preferRelativeResize="0"/>
          <p:nvPr/>
        </p:nvPicPr>
        <p:blipFill rotWithShape="1">
          <a:blip r:embed="rId3">
            <a:alphaModFix/>
          </a:blip>
          <a:srcRect/>
          <a:stretch/>
        </p:blipFill>
        <p:spPr>
          <a:xfrm>
            <a:off x="0" y="0"/>
            <a:ext cx="24377650" cy="13716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mage Pull - 5">
  <p:cSld name="Image Pull - 5">
    <p:spTree>
      <p:nvGrpSpPr>
        <p:cNvPr id="1" name="Shape 103"/>
        <p:cNvGrpSpPr/>
        <p:nvPr/>
      </p:nvGrpSpPr>
      <p:grpSpPr>
        <a:xfrm>
          <a:off x="0" y="0"/>
          <a:ext cx="0" cy="0"/>
          <a:chOff x="0" y="0"/>
          <a:chExt cx="0" cy="0"/>
        </a:xfrm>
      </p:grpSpPr>
      <p:sp>
        <p:nvSpPr>
          <p:cNvPr id="104" name="Google Shape;104;p23"/>
          <p:cNvSpPr txBox="1">
            <a:spLocks noGrp="1"/>
          </p:cNvSpPr>
          <p:nvPr>
            <p:ph type="dt" idx="10"/>
          </p:nvPr>
        </p:nvSpPr>
        <p:spPr>
          <a:xfrm>
            <a:off x="1675964" y="12712701"/>
            <a:ext cx="5484971"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599">
                <a:solidFill>
                  <a:schemeClr val="dk1"/>
                </a:solidFill>
                <a:latin typeface="Calibri"/>
                <a:ea typeface="Calibri"/>
                <a:cs typeface="Calibri"/>
                <a:sym typeface="Calibri"/>
              </a:defRPr>
            </a:lvl1pPr>
            <a:lvl2pPr marR="0" lvl="1"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9pPr>
          </a:lstStyle>
          <a:p>
            <a:endParaRPr/>
          </a:p>
        </p:txBody>
      </p:sp>
      <p:sp>
        <p:nvSpPr>
          <p:cNvPr id="105" name="Google Shape;105;p23"/>
          <p:cNvSpPr txBox="1">
            <a:spLocks noGrp="1"/>
          </p:cNvSpPr>
          <p:nvPr>
            <p:ph type="ftr" idx="11"/>
          </p:nvPr>
        </p:nvSpPr>
        <p:spPr>
          <a:xfrm>
            <a:off x="8075097" y="12712701"/>
            <a:ext cx="8227457" cy="730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3"/>
          <p:cNvSpPr txBox="1">
            <a:spLocks noGrp="1"/>
          </p:cNvSpPr>
          <p:nvPr>
            <p:ph type="sldNum" idx="12"/>
          </p:nvPr>
        </p:nvSpPr>
        <p:spPr>
          <a:xfrm>
            <a:off x="1675963" y="12712701"/>
            <a:ext cx="5484971"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3599">
                <a:solidFill>
                  <a:schemeClr val="dk1"/>
                </a:solidFill>
                <a:latin typeface="Calibri"/>
                <a:ea typeface="Calibri"/>
                <a:cs typeface="Calibri"/>
                <a:sym typeface="Calibri"/>
              </a:defRPr>
            </a:lvl1pPr>
            <a:lvl2pPr marL="0" marR="0" lvl="1" indent="0" algn="l" rtl="0">
              <a:spcBef>
                <a:spcPts val="0"/>
              </a:spcBef>
              <a:buNone/>
              <a:defRPr sz="3599">
                <a:solidFill>
                  <a:schemeClr val="dk1"/>
                </a:solidFill>
                <a:latin typeface="Calibri"/>
                <a:ea typeface="Calibri"/>
                <a:cs typeface="Calibri"/>
                <a:sym typeface="Calibri"/>
              </a:defRPr>
            </a:lvl2pPr>
            <a:lvl3pPr marL="0" marR="0" lvl="2" indent="0" algn="l" rtl="0">
              <a:spcBef>
                <a:spcPts val="0"/>
              </a:spcBef>
              <a:buNone/>
              <a:defRPr sz="3599">
                <a:solidFill>
                  <a:schemeClr val="dk1"/>
                </a:solidFill>
                <a:latin typeface="Calibri"/>
                <a:ea typeface="Calibri"/>
                <a:cs typeface="Calibri"/>
                <a:sym typeface="Calibri"/>
              </a:defRPr>
            </a:lvl3pPr>
            <a:lvl4pPr marL="0" marR="0" lvl="3" indent="0" algn="l" rtl="0">
              <a:spcBef>
                <a:spcPts val="0"/>
              </a:spcBef>
              <a:buNone/>
              <a:defRPr sz="3599">
                <a:solidFill>
                  <a:schemeClr val="dk1"/>
                </a:solidFill>
                <a:latin typeface="Calibri"/>
                <a:ea typeface="Calibri"/>
                <a:cs typeface="Calibri"/>
                <a:sym typeface="Calibri"/>
              </a:defRPr>
            </a:lvl4pPr>
            <a:lvl5pPr marL="0" marR="0" lvl="4" indent="0" algn="l" rtl="0">
              <a:spcBef>
                <a:spcPts val="0"/>
              </a:spcBef>
              <a:buNone/>
              <a:defRPr sz="3599">
                <a:solidFill>
                  <a:schemeClr val="dk1"/>
                </a:solidFill>
                <a:latin typeface="Calibri"/>
                <a:ea typeface="Calibri"/>
                <a:cs typeface="Calibri"/>
                <a:sym typeface="Calibri"/>
              </a:defRPr>
            </a:lvl5pPr>
            <a:lvl6pPr marL="0" marR="0" lvl="5" indent="0" algn="l" rtl="0">
              <a:spcBef>
                <a:spcPts val="0"/>
              </a:spcBef>
              <a:buNone/>
              <a:defRPr sz="3599">
                <a:solidFill>
                  <a:schemeClr val="dk1"/>
                </a:solidFill>
                <a:latin typeface="Calibri"/>
                <a:ea typeface="Calibri"/>
                <a:cs typeface="Calibri"/>
                <a:sym typeface="Calibri"/>
              </a:defRPr>
            </a:lvl6pPr>
            <a:lvl7pPr marL="0" marR="0" lvl="6" indent="0" algn="l" rtl="0">
              <a:spcBef>
                <a:spcPts val="0"/>
              </a:spcBef>
              <a:buNone/>
              <a:defRPr sz="3599">
                <a:solidFill>
                  <a:schemeClr val="dk1"/>
                </a:solidFill>
                <a:latin typeface="Calibri"/>
                <a:ea typeface="Calibri"/>
                <a:cs typeface="Calibri"/>
                <a:sym typeface="Calibri"/>
              </a:defRPr>
            </a:lvl7pPr>
            <a:lvl8pPr marL="0" marR="0" lvl="7" indent="0" algn="l" rtl="0">
              <a:spcBef>
                <a:spcPts val="0"/>
              </a:spcBef>
              <a:buNone/>
              <a:defRPr sz="3599">
                <a:solidFill>
                  <a:schemeClr val="dk1"/>
                </a:solidFill>
                <a:latin typeface="Calibri"/>
                <a:ea typeface="Calibri"/>
                <a:cs typeface="Calibri"/>
                <a:sym typeface="Calibri"/>
              </a:defRPr>
            </a:lvl8pPr>
            <a:lvl9pPr marL="0" marR="0" lvl="8" indent="0" algn="l" rtl="0">
              <a:spcBef>
                <a:spcPts val="0"/>
              </a:spcBef>
              <a:buNone/>
              <a:defRPr sz="3599">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07" name="Google Shape;107;p23"/>
          <p:cNvSpPr/>
          <p:nvPr/>
        </p:nvSpPr>
        <p:spPr>
          <a:xfrm>
            <a:off x="492125" y="419100"/>
            <a:ext cx="23431500" cy="12877800"/>
          </a:xfrm>
          <a:prstGeom prst="rect">
            <a:avLst/>
          </a:prstGeom>
          <a:noFill/>
          <a:ln w="381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Calibri"/>
              <a:ea typeface="Calibri"/>
              <a:cs typeface="Calibri"/>
              <a:sym typeface="Calibri"/>
            </a:endParaRPr>
          </a:p>
        </p:txBody>
      </p:sp>
      <p:pic>
        <p:nvPicPr>
          <p:cNvPr id="108" name="Google Shape;108;p23"/>
          <p:cNvPicPr preferRelativeResize="0"/>
          <p:nvPr/>
        </p:nvPicPr>
        <p:blipFill rotWithShape="1">
          <a:blip r:embed="rId2">
            <a:alphaModFix/>
          </a:blip>
          <a:srcRect/>
          <a:stretch/>
        </p:blipFill>
        <p:spPr>
          <a:xfrm>
            <a:off x="19352277" y="12762006"/>
            <a:ext cx="4030238" cy="597072"/>
          </a:xfrm>
          <a:prstGeom prst="rect">
            <a:avLst/>
          </a:prstGeom>
          <a:noFill/>
          <a:ln>
            <a:noFill/>
          </a:ln>
        </p:spPr>
      </p:pic>
      <p:pic>
        <p:nvPicPr>
          <p:cNvPr id="109" name="Google Shape;109;p23"/>
          <p:cNvPicPr preferRelativeResize="0"/>
          <p:nvPr/>
        </p:nvPicPr>
        <p:blipFill rotWithShape="1">
          <a:blip r:embed="rId3">
            <a:alphaModFix/>
          </a:blip>
          <a:srcRect/>
          <a:stretch/>
        </p:blipFill>
        <p:spPr>
          <a:xfrm>
            <a:off x="0" y="0"/>
            <a:ext cx="24377650" cy="13716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 Pull - 6">
  <p:cSld name="Image Pull - 6">
    <p:spTree>
      <p:nvGrpSpPr>
        <p:cNvPr id="1" name="Shape 110"/>
        <p:cNvGrpSpPr/>
        <p:nvPr/>
      </p:nvGrpSpPr>
      <p:grpSpPr>
        <a:xfrm>
          <a:off x="0" y="0"/>
          <a:ext cx="0" cy="0"/>
          <a:chOff x="0" y="0"/>
          <a:chExt cx="0" cy="0"/>
        </a:xfrm>
      </p:grpSpPr>
      <p:sp>
        <p:nvSpPr>
          <p:cNvPr id="111" name="Google Shape;111;p24"/>
          <p:cNvSpPr txBox="1">
            <a:spLocks noGrp="1"/>
          </p:cNvSpPr>
          <p:nvPr>
            <p:ph type="dt" idx="10"/>
          </p:nvPr>
        </p:nvSpPr>
        <p:spPr>
          <a:xfrm>
            <a:off x="1675964" y="12712701"/>
            <a:ext cx="5484971"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599">
                <a:solidFill>
                  <a:schemeClr val="dk1"/>
                </a:solidFill>
                <a:latin typeface="Calibri"/>
                <a:ea typeface="Calibri"/>
                <a:cs typeface="Calibri"/>
                <a:sym typeface="Calibri"/>
              </a:defRPr>
            </a:lvl1pPr>
            <a:lvl2pPr marR="0" lvl="1"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9pPr>
          </a:lstStyle>
          <a:p>
            <a:endParaRPr/>
          </a:p>
        </p:txBody>
      </p:sp>
      <p:sp>
        <p:nvSpPr>
          <p:cNvPr id="112" name="Google Shape;112;p24"/>
          <p:cNvSpPr txBox="1">
            <a:spLocks noGrp="1"/>
          </p:cNvSpPr>
          <p:nvPr>
            <p:ph type="ftr" idx="11"/>
          </p:nvPr>
        </p:nvSpPr>
        <p:spPr>
          <a:xfrm>
            <a:off x="8075097" y="12712701"/>
            <a:ext cx="8227457" cy="730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4"/>
          <p:cNvSpPr txBox="1">
            <a:spLocks noGrp="1"/>
          </p:cNvSpPr>
          <p:nvPr>
            <p:ph type="sldNum" idx="12"/>
          </p:nvPr>
        </p:nvSpPr>
        <p:spPr>
          <a:xfrm>
            <a:off x="1675963" y="12712701"/>
            <a:ext cx="5484971"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3599">
                <a:solidFill>
                  <a:schemeClr val="dk1"/>
                </a:solidFill>
                <a:latin typeface="Calibri"/>
                <a:ea typeface="Calibri"/>
                <a:cs typeface="Calibri"/>
                <a:sym typeface="Calibri"/>
              </a:defRPr>
            </a:lvl1pPr>
            <a:lvl2pPr marL="0" marR="0" lvl="1" indent="0" algn="l" rtl="0">
              <a:spcBef>
                <a:spcPts val="0"/>
              </a:spcBef>
              <a:buNone/>
              <a:defRPr sz="3599">
                <a:solidFill>
                  <a:schemeClr val="dk1"/>
                </a:solidFill>
                <a:latin typeface="Calibri"/>
                <a:ea typeface="Calibri"/>
                <a:cs typeface="Calibri"/>
                <a:sym typeface="Calibri"/>
              </a:defRPr>
            </a:lvl2pPr>
            <a:lvl3pPr marL="0" marR="0" lvl="2" indent="0" algn="l" rtl="0">
              <a:spcBef>
                <a:spcPts val="0"/>
              </a:spcBef>
              <a:buNone/>
              <a:defRPr sz="3599">
                <a:solidFill>
                  <a:schemeClr val="dk1"/>
                </a:solidFill>
                <a:latin typeface="Calibri"/>
                <a:ea typeface="Calibri"/>
                <a:cs typeface="Calibri"/>
                <a:sym typeface="Calibri"/>
              </a:defRPr>
            </a:lvl3pPr>
            <a:lvl4pPr marL="0" marR="0" lvl="3" indent="0" algn="l" rtl="0">
              <a:spcBef>
                <a:spcPts val="0"/>
              </a:spcBef>
              <a:buNone/>
              <a:defRPr sz="3599">
                <a:solidFill>
                  <a:schemeClr val="dk1"/>
                </a:solidFill>
                <a:latin typeface="Calibri"/>
                <a:ea typeface="Calibri"/>
                <a:cs typeface="Calibri"/>
                <a:sym typeface="Calibri"/>
              </a:defRPr>
            </a:lvl4pPr>
            <a:lvl5pPr marL="0" marR="0" lvl="4" indent="0" algn="l" rtl="0">
              <a:spcBef>
                <a:spcPts val="0"/>
              </a:spcBef>
              <a:buNone/>
              <a:defRPr sz="3599">
                <a:solidFill>
                  <a:schemeClr val="dk1"/>
                </a:solidFill>
                <a:latin typeface="Calibri"/>
                <a:ea typeface="Calibri"/>
                <a:cs typeface="Calibri"/>
                <a:sym typeface="Calibri"/>
              </a:defRPr>
            </a:lvl5pPr>
            <a:lvl6pPr marL="0" marR="0" lvl="5" indent="0" algn="l" rtl="0">
              <a:spcBef>
                <a:spcPts val="0"/>
              </a:spcBef>
              <a:buNone/>
              <a:defRPr sz="3599">
                <a:solidFill>
                  <a:schemeClr val="dk1"/>
                </a:solidFill>
                <a:latin typeface="Calibri"/>
                <a:ea typeface="Calibri"/>
                <a:cs typeface="Calibri"/>
                <a:sym typeface="Calibri"/>
              </a:defRPr>
            </a:lvl6pPr>
            <a:lvl7pPr marL="0" marR="0" lvl="6" indent="0" algn="l" rtl="0">
              <a:spcBef>
                <a:spcPts val="0"/>
              </a:spcBef>
              <a:buNone/>
              <a:defRPr sz="3599">
                <a:solidFill>
                  <a:schemeClr val="dk1"/>
                </a:solidFill>
                <a:latin typeface="Calibri"/>
                <a:ea typeface="Calibri"/>
                <a:cs typeface="Calibri"/>
                <a:sym typeface="Calibri"/>
              </a:defRPr>
            </a:lvl7pPr>
            <a:lvl8pPr marL="0" marR="0" lvl="7" indent="0" algn="l" rtl="0">
              <a:spcBef>
                <a:spcPts val="0"/>
              </a:spcBef>
              <a:buNone/>
              <a:defRPr sz="3599">
                <a:solidFill>
                  <a:schemeClr val="dk1"/>
                </a:solidFill>
                <a:latin typeface="Calibri"/>
                <a:ea typeface="Calibri"/>
                <a:cs typeface="Calibri"/>
                <a:sym typeface="Calibri"/>
              </a:defRPr>
            </a:lvl8pPr>
            <a:lvl9pPr marL="0" marR="0" lvl="8" indent="0" algn="l" rtl="0">
              <a:spcBef>
                <a:spcPts val="0"/>
              </a:spcBef>
              <a:buNone/>
              <a:defRPr sz="3599">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14" name="Google Shape;114;p24"/>
          <p:cNvSpPr/>
          <p:nvPr/>
        </p:nvSpPr>
        <p:spPr>
          <a:xfrm>
            <a:off x="492125" y="419100"/>
            <a:ext cx="23431500" cy="12877800"/>
          </a:xfrm>
          <a:prstGeom prst="rect">
            <a:avLst/>
          </a:prstGeom>
          <a:noFill/>
          <a:ln w="381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Calibri"/>
              <a:ea typeface="Calibri"/>
              <a:cs typeface="Calibri"/>
              <a:sym typeface="Calibri"/>
            </a:endParaRPr>
          </a:p>
        </p:txBody>
      </p:sp>
      <p:pic>
        <p:nvPicPr>
          <p:cNvPr id="115" name="Google Shape;115;p24"/>
          <p:cNvPicPr preferRelativeResize="0"/>
          <p:nvPr/>
        </p:nvPicPr>
        <p:blipFill rotWithShape="1">
          <a:blip r:embed="rId2">
            <a:alphaModFix/>
          </a:blip>
          <a:srcRect/>
          <a:stretch/>
        </p:blipFill>
        <p:spPr>
          <a:xfrm>
            <a:off x="19352277" y="12762006"/>
            <a:ext cx="4030238" cy="597072"/>
          </a:xfrm>
          <a:prstGeom prst="rect">
            <a:avLst/>
          </a:prstGeom>
          <a:noFill/>
          <a:ln>
            <a:noFill/>
          </a:ln>
        </p:spPr>
      </p:pic>
      <p:pic>
        <p:nvPicPr>
          <p:cNvPr id="116" name="Google Shape;116;p24"/>
          <p:cNvPicPr preferRelativeResize="0"/>
          <p:nvPr/>
        </p:nvPicPr>
        <p:blipFill rotWithShape="1">
          <a:blip r:embed="rId3">
            <a:alphaModFix/>
          </a:blip>
          <a:srcRect/>
          <a:stretch/>
        </p:blipFill>
        <p:spPr>
          <a:xfrm>
            <a:off x="0" y="0"/>
            <a:ext cx="24377651" cy="1371599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plit Page - Green">
  <p:cSld name="Split Page - Green">
    <p:spTree>
      <p:nvGrpSpPr>
        <p:cNvPr id="1" name="Shape 117"/>
        <p:cNvGrpSpPr/>
        <p:nvPr/>
      </p:nvGrpSpPr>
      <p:grpSpPr>
        <a:xfrm>
          <a:off x="0" y="0"/>
          <a:ext cx="0" cy="0"/>
          <a:chOff x="0" y="0"/>
          <a:chExt cx="0" cy="0"/>
        </a:xfrm>
      </p:grpSpPr>
      <p:sp>
        <p:nvSpPr>
          <p:cNvPr id="118" name="Google Shape;118;p25"/>
          <p:cNvSpPr/>
          <p:nvPr/>
        </p:nvSpPr>
        <p:spPr>
          <a:xfrm>
            <a:off x="0" y="0"/>
            <a:ext cx="12161520" cy="13716000"/>
          </a:xfrm>
          <a:prstGeom prst="rect">
            <a:avLst/>
          </a:prstGeom>
          <a:solidFill>
            <a:srgbClr val="4147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Calibri"/>
              <a:ea typeface="Calibri"/>
              <a:cs typeface="Calibri"/>
              <a:sym typeface="Calibri"/>
            </a:endParaRPr>
          </a:p>
        </p:txBody>
      </p:sp>
      <p:sp>
        <p:nvSpPr>
          <p:cNvPr id="119" name="Google Shape;119;p25"/>
          <p:cNvSpPr txBox="1">
            <a:spLocks noGrp="1"/>
          </p:cNvSpPr>
          <p:nvPr>
            <p:ph type="ftr" idx="11"/>
          </p:nvPr>
        </p:nvSpPr>
        <p:spPr>
          <a:xfrm>
            <a:off x="8075097" y="12712701"/>
            <a:ext cx="8227457" cy="730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5"/>
          <p:cNvSpPr/>
          <p:nvPr/>
        </p:nvSpPr>
        <p:spPr>
          <a:xfrm>
            <a:off x="492125" y="419100"/>
            <a:ext cx="23431500" cy="12877800"/>
          </a:xfrm>
          <a:prstGeom prst="rect">
            <a:avLst/>
          </a:prstGeom>
          <a:noFill/>
          <a:ln w="381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Calibri"/>
              <a:ea typeface="Calibri"/>
              <a:cs typeface="Calibri"/>
              <a:sym typeface="Calibri"/>
            </a:endParaRPr>
          </a:p>
        </p:txBody>
      </p:sp>
      <p:sp>
        <p:nvSpPr>
          <p:cNvPr id="121" name="Google Shape;121;p25"/>
          <p:cNvSpPr/>
          <p:nvPr/>
        </p:nvSpPr>
        <p:spPr>
          <a:xfrm rot="5400000">
            <a:off x="2980966" y="6437363"/>
            <a:ext cx="128014" cy="3785652"/>
          </a:xfrm>
          <a:prstGeom prst="rect">
            <a:avLst/>
          </a:prstGeom>
          <a:solidFill>
            <a:srgbClr val="A7AD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Calibri"/>
              <a:ea typeface="Calibri"/>
              <a:cs typeface="Calibri"/>
              <a:sym typeface="Calibri"/>
            </a:endParaRPr>
          </a:p>
        </p:txBody>
      </p:sp>
      <p:sp>
        <p:nvSpPr>
          <p:cNvPr id="122" name="Google Shape;122;p25"/>
          <p:cNvSpPr txBox="1">
            <a:spLocks noGrp="1"/>
          </p:cNvSpPr>
          <p:nvPr>
            <p:ph type="body" idx="1"/>
          </p:nvPr>
        </p:nvSpPr>
        <p:spPr>
          <a:xfrm>
            <a:off x="1152146" y="3532094"/>
            <a:ext cx="7633265" cy="4635304"/>
          </a:xfrm>
          <a:prstGeom prst="rect">
            <a:avLst/>
          </a:prstGeom>
          <a:noFill/>
          <a:ln>
            <a:noFill/>
          </a:ln>
        </p:spPr>
        <p:txBody>
          <a:bodyPr spcFirstLastPara="1" wrap="square" lIns="91425" tIns="45700" rIns="91425" bIns="45700" anchor="b" anchorCtr="0">
            <a:normAutofit/>
          </a:bodyPr>
          <a:lstStyle>
            <a:lvl1pPr marL="457200" marR="0" lvl="0" indent="-228600" algn="l">
              <a:lnSpc>
                <a:spcPct val="100000"/>
              </a:lnSpc>
              <a:spcBef>
                <a:spcPts val="0"/>
              </a:spcBef>
              <a:spcAft>
                <a:spcPts val="0"/>
              </a:spcAft>
              <a:buClr>
                <a:schemeClr val="lt1"/>
              </a:buClr>
              <a:buSzPts val="7200"/>
              <a:buFont typeface="Montserrat Medium"/>
              <a:buNone/>
              <a:defRPr sz="7200">
                <a:solidFill>
                  <a:schemeClr val="lt1"/>
                </a:solidFill>
                <a:latin typeface="Montserrat Medium"/>
                <a:ea typeface="Montserrat Medium"/>
                <a:cs typeface="Montserrat Medium"/>
                <a:sym typeface="Montserrat Medium"/>
              </a:defRPr>
            </a:lvl1pPr>
            <a:lvl2pPr marL="914400" lvl="1" indent="-342900" algn="l">
              <a:lnSpc>
                <a:spcPct val="90000"/>
              </a:lnSpc>
              <a:spcBef>
                <a:spcPts val="1000"/>
              </a:spcBef>
              <a:spcAft>
                <a:spcPts val="0"/>
              </a:spcAft>
              <a:buClr>
                <a:srgbClr val="414749"/>
              </a:buClr>
              <a:buSzPts val="1800"/>
              <a:buChar char="•"/>
              <a:defRPr/>
            </a:lvl2pPr>
            <a:lvl3pPr marL="1371600" lvl="2" indent="-342900" algn="l">
              <a:lnSpc>
                <a:spcPct val="90000"/>
              </a:lnSpc>
              <a:spcBef>
                <a:spcPts val="1000"/>
              </a:spcBef>
              <a:spcAft>
                <a:spcPts val="0"/>
              </a:spcAft>
              <a:buClr>
                <a:srgbClr val="414749"/>
              </a:buClr>
              <a:buSzPts val="1800"/>
              <a:buChar char="•"/>
              <a:defRPr/>
            </a:lvl3pPr>
            <a:lvl4pPr marL="1828800" lvl="3" indent="-342900" algn="l">
              <a:lnSpc>
                <a:spcPct val="90000"/>
              </a:lnSpc>
              <a:spcBef>
                <a:spcPts val="1000"/>
              </a:spcBef>
              <a:spcAft>
                <a:spcPts val="0"/>
              </a:spcAft>
              <a:buClr>
                <a:srgbClr val="414749"/>
              </a:buClr>
              <a:buSzPts val="1800"/>
              <a:buChar char="•"/>
              <a:defRPr/>
            </a:lvl4pPr>
            <a:lvl5pPr marL="2286000" lvl="4" indent="-342900" algn="l">
              <a:lnSpc>
                <a:spcPct val="90000"/>
              </a:lnSpc>
              <a:spcBef>
                <a:spcPts val="1000"/>
              </a:spcBef>
              <a:spcAft>
                <a:spcPts val="0"/>
              </a:spcAft>
              <a:buClr>
                <a:srgbClr val="414749"/>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plit Page - Purple">
  <p:cSld name="Split Page - Purple">
    <p:spTree>
      <p:nvGrpSpPr>
        <p:cNvPr id="1" name="Shape 123"/>
        <p:cNvGrpSpPr/>
        <p:nvPr/>
      </p:nvGrpSpPr>
      <p:grpSpPr>
        <a:xfrm>
          <a:off x="0" y="0"/>
          <a:ext cx="0" cy="0"/>
          <a:chOff x="0" y="0"/>
          <a:chExt cx="0" cy="0"/>
        </a:xfrm>
      </p:grpSpPr>
      <p:sp>
        <p:nvSpPr>
          <p:cNvPr id="124" name="Google Shape;124;p26"/>
          <p:cNvSpPr/>
          <p:nvPr/>
        </p:nvSpPr>
        <p:spPr>
          <a:xfrm>
            <a:off x="0" y="0"/>
            <a:ext cx="12161520" cy="13716000"/>
          </a:xfrm>
          <a:prstGeom prst="rect">
            <a:avLst/>
          </a:prstGeom>
          <a:solidFill>
            <a:srgbClr val="4147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Calibri"/>
              <a:ea typeface="Calibri"/>
              <a:cs typeface="Calibri"/>
              <a:sym typeface="Calibri"/>
            </a:endParaRPr>
          </a:p>
        </p:txBody>
      </p:sp>
      <p:sp>
        <p:nvSpPr>
          <p:cNvPr id="125" name="Google Shape;125;p26"/>
          <p:cNvSpPr txBox="1">
            <a:spLocks noGrp="1"/>
          </p:cNvSpPr>
          <p:nvPr>
            <p:ph type="ftr" idx="11"/>
          </p:nvPr>
        </p:nvSpPr>
        <p:spPr>
          <a:xfrm>
            <a:off x="8075097" y="12712701"/>
            <a:ext cx="8227457" cy="730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6"/>
          <p:cNvSpPr/>
          <p:nvPr/>
        </p:nvSpPr>
        <p:spPr>
          <a:xfrm>
            <a:off x="492125" y="419100"/>
            <a:ext cx="23431500" cy="12877800"/>
          </a:xfrm>
          <a:prstGeom prst="rect">
            <a:avLst/>
          </a:prstGeom>
          <a:noFill/>
          <a:ln w="381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Calibri"/>
              <a:ea typeface="Calibri"/>
              <a:cs typeface="Calibri"/>
              <a:sym typeface="Calibri"/>
            </a:endParaRPr>
          </a:p>
        </p:txBody>
      </p:sp>
      <p:sp>
        <p:nvSpPr>
          <p:cNvPr id="127" name="Google Shape;127;p26"/>
          <p:cNvSpPr/>
          <p:nvPr/>
        </p:nvSpPr>
        <p:spPr>
          <a:xfrm rot="5400000">
            <a:off x="2951563" y="6446331"/>
            <a:ext cx="128014" cy="3785652"/>
          </a:xfrm>
          <a:prstGeom prst="rect">
            <a:avLst/>
          </a:prstGeom>
          <a:solidFill>
            <a:srgbClr val="624D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Calibri"/>
              <a:ea typeface="Calibri"/>
              <a:cs typeface="Calibri"/>
              <a:sym typeface="Calibri"/>
            </a:endParaRPr>
          </a:p>
        </p:txBody>
      </p:sp>
      <p:sp>
        <p:nvSpPr>
          <p:cNvPr id="128" name="Google Shape;128;p26"/>
          <p:cNvSpPr txBox="1">
            <a:spLocks noGrp="1"/>
          </p:cNvSpPr>
          <p:nvPr>
            <p:ph type="body" idx="1"/>
          </p:nvPr>
        </p:nvSpPr>
        <p:spPr>
          <a:xfrm>
            <a:off x="1152146" y="3532094"/>
            <a:ext cx="7633265" cy="4635304"/>
          </a:xfrm>
          <a:prstGeom prst="rect">
            <a:avLst/>
          </a:prstGeom>
          <a:noFill/>
          <a:ln>
            <a:noFill/>
          </a:ln>
        </p:spPr>
        <p:txBody>
          <a:bodyPr spcFirstLastPara="1" wrap="square" lIns="91425" tIns="45700" rIns="91425" bIns="45700" anchor="b" anchorCtr="0">
            <a:normAutofit/>
          </a:bodyPr>
          <a:lstStyle>
            <a:lvl1pPr marL="457200" marR="0" lvl="0" indent="-228600" algn="l">
              <a:lnSpc>
                <a:spcPct val="100000"/>
              </a:lnSpc>
              <a:spcBef>
                <a:spcPts val="0"/>
              </a:spcBef>
              <a:spcAft>
                <a:spcPts val="0"/>
              </a:spcAft>
              <a:buClr>
                <a:schemeClr val="lt1"/>
              </a:buClr>
              <a:buSzPts val="7200"/>
              <a:buFont typeface="Montserrat Medium"/>
              <a:buNone/>
              <a:defRPr sz="7200">
                <a:solidFill>
                  <a:schemeClr val="lt1"/>
                </a:solidFill>
                <a:latin typeface="Montserrat Medium"/>
                <a:ea typeface="Montserrat Medium"/>
                <a:cs typeface="Montserrat Medium"/>
                <a:sym typeface="Montserrat Medium"/>
              </a:defRPr>
            </a:lvl1pPr>
            <a:lvl2pPr marL="914400" lvl="1" indent="-342900" algn="l">
              <a:lnSpc>
                <a:spcPct val="90000"/>
              </a:lnSpc>
              <a:spcBef>
                <a:spcPts val="1000"/>
              </a:spcBef>
              <a:spcAft>
                <a:spcPts val="0"/>
              </a:spcAft>
              <a:buClr>
                <a:srgbClr val="414749"/>
              </a:buClr>
              <a:buSzPts val="1800"/>
              <a:buChar char="•"/>
              <a:defRPr/>
            </a:lvl2pPr>
            <a:lvl3pPr marL="1371600" lvl="2" indent="-342900" algn="l">
              <a:lnSpc>
                <a:spcPct val="90000"/>
              </a:lnSpc>
              <a:spcBef>
                <a:spcPts val="1000"/>
              </a:spcBef>
              <a:spcAft>
                <a:spcPts val="0"/>
              </a:spcAft>
              <a:buClr>
                <a:srgbClr val="414749"/>
              </a:buClr>
              <a:buSzPts val="1800"/>
              <a:buChar char="•"/>
              <a:defRPr/>
            </a:lvl3pPr>
            <a:lvl4pPr marL="1828800" lvl="3" indent="-342900" algn="l">
              <a:lnSpc>
                <a:spcPct val="90000"/>
              </a:lnSpc>
              <a:spcBef>
                <a:spcPts val="1000"/>
              </a:spcBef>
              <a:spcAft>
                <a:spcPts val="0"/>
              </a:spcAft>
              <a:buClr>
                <a:srgbClr val="414749"/>
              </a:buClr>
              <a:buSzPts val="1800"/>
              <a:buChar char="•"/>
              <a:defRPr/>
            </a:lvl4pPr>
            <a:lvl5pPr marL="2286000" lvl="4" indent="-342900" algn="l">
              <a:lnSpc>
                <a:spcPct val="90000"/>
              </a:lnSpc>
              <a:spcBef>
                <a:spcPts val="1000"/>
              </a:spcBef>
              <a:spcAft>
                <a:spcPts val="0"/>
              </a:spcAft>
              <a:buClr>
                <a:srgbClr val="414749"/>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plit Page - Blue">
  <p:cSld name="Split Page - Blue">
    <p:spTree>
      <p:nvGrpSpPr>
        <p:cNvPr id="1" name="Shape 129"/>
        <p:cNvGrpSpPr/>
        <p:nvPr/>
      </p:nvGrpSpPr>
      <p:grpSpPr>
        <a:xfrm>
          <a:off x="0" y="0"/>
          <a:ext cx="0" cy="0"/>
          <a:chOff x="0" y="0"/>
          <a:chExt cx="0" cy="0"/>
        </a:xfrm>
      </p:grpSpPr>
      <p:sp>
        <p:nvSpPr>
          <p:cNvPr id="130" name="Google Shape;130;p27"/>
          <p:cNvSpPr/>
          <p:nvPr/>
        </p:nvSpPr>
        <p:spPr>
          <a:xfrm>
            <a:off x="0" y="0"/>
            <a:ext cx="12161520" cy="13716000"/>
          </a:xfrm>
          <a:prstGeom prst="rect">
            <a:avLst/>
          </a:prstGeom>
          <a:solidFill>
            <a:srgbClr val="4147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Calibri"/>
              <a:ea typeface="Calibri"/>
              <a:cs typeface="Calibri"/>
              <a:sym typeface="Calibri"/>
            </a:endParaRPr>
          </a:p>
        </p:txBody>
      </p:sp>
      <p:sp>
        <p:nvSpPr>
          <p:cNvPr id="131" name="Google Shape;131;p27"/>
          <p:cNvSpPr txBox="1">
            <a:spLocks noGrp="1"/>
          </p:cNvSpPr>
          <p:nvPr>
            <p:ph type="ftr" idx="11"/>
          </p:nvPr>
        </p:nvSpPr>
        <p:spPr>
          <a:xfrm>
            <a:off x="8075097" y="12712701"/>
            <a:ext cx="8227457" cy="730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7"/>
          <p:cNvSpPr/>
          <p:nvPr/>
        </p:nvSpPr>
        <p:spPr>
          <a:xfrm>
            <a:off x="492125" y="419100"/>
            <a:ext cx="23431500" cy="12877800"/>
          </a:xfrm>
          <a:prstGeom prst="rect">
            <a:avLst/>
          </a:prstGeom>
          <a:noFill/>
          <a:ln w="381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Calibri"/>
              <a:ea typeface="Calibri"/>
              <a:cs typeface="Calibri"/>
              <a:sym typeface="Calibri"/>
            </a:endParaRPr>
          </a:p>
        </p:txBody>
      </p:sp>
      <p:sp>
        <p:nvSpPr>
          <p:cNvPr id="133" name="Google Shape;133;p27"/>
          <p:cNvSpPr/>
          <p:nvPr/>
        </p:nvSpPr>
        <p:spPr>
          <a:xfrm rot="5400000">
            <a:off x="2951204" y="6485420"/>
            <a:ext cx="128014" cy="3785652"/>
          </a:xfrm>
          <a:prstGeom prst="rect">
            <a:avLst/>
          </a:prstGeom>
          <a:solidFill>
            <a:srgbClr val="C0C2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Calibri"/>
              <a:ea typeface="Calibri"/>
              <a:cs typeface="Calibri"/>
              <a:sym typeface="Calibri"/>
            </a:endParaRPr>
          </a:p>
        </p:txBody>
      </p:sp>
      <p:sp>
        <p:nvSpPr>
          <p:cNvPr id="134" name="Google Shape;134;p27"/>
          <p:cNvSpPr txBox="1">
            <a:spLocks noGrp="1"/>
          </p:cNvSpPr>
          <p:nvPr>
            <p:ph type="body" idx="1"/>
          </p:nvPr>
        </p:nvSpPr>
        <p:spPr>
          <a:xfrm>
            <a:off x="1152146" y="3532094"/>
            <a:ext cx="7633265" cy="4635304"/>
          </a:xfrm>
          <a:prstGeom prst="rect">
            <a:avLst/>
          </a:prstGeom>
          <a:noFill/>
          <a:ln>
            <a:noFill/>
          </a:ln>
        </p:spPr>
        <p:txBody>
          <a:bodyPr spcFirstLastPara="1" wrap="square" lIns="91425" tIns="45700" rIns="91425" bIns="45700" anchor="b" anchorCtr="0">
            <a:normAutofit/>
          </a:bodyPr>
          <a:lstStyle>
            <a:lvl1pPr marL="457200" marR="0" lvl="0" indent="-228600" algn="l">
              <a:lnSpc>
                <a:spcPct val="100000"/>
              </a:lnSpc>
              <a:spcBef>
                <a:spcPts val="0"/>
              </a:spcBef>
              <a:spcAft>
                <a:spcPts val="0"/>
              </a:spcAft>
              <a:buClr>
                <a:schemeClr val="lt1"/>
              </a:buClr>
              <a:buSzPts val="7200"/>
              <a:buFont typeface="Arial"/>
              <a:buNone/>
              <a:defRPr sz="7200">
                <a:solidFill>
                  <a:schemeClr val="lt1"/>
                </a:solidFill>
                <a:latin typeface="Arial"/>
                <a:ea typeface="Arial"/>
                <a:cs typeface="Arial"/>
                <a:sym typeface="Arial"/>
              </a:defRPr>
            </a:lvl1pPr>
            <a:lvl2pPr marL="914400" lvl="1" indent="-342900" algn="l">
              <a:lnSpc>
                <a:spcPct val="90000"/>
              </a:lnSpc>
              <a:spcBef>
                <a:spcPts val="1000"/>
              </a:spcBef>
              <a:spcAft>
                <a:spcPts val="0"/>
              </a:spcAft>
              <a:buClr>
                <a:srgbClr val="414749"/>
              </a:buClr>
              <a:buSzPts val="1800"/>
              <a:buChar char="•"/>
              <a:defRPr/>
            </a:lvl2pPr>
            <a:lvl3pPr marL="1371600" lvl="2" indent="-342900" algn="l">
              <a:lnSpc>
                <a:spcPct val="90000"/>
              </a:lnSpc>
              <a:spcBef>
                <a:spcPts val="1000"/>
              </a:spcBef>
              <a:spcAft>
                <a:spcPts val="0"/>
              </a:spcAft>
              <a:buClr>
                <a:srgbClr val="414749"/>
              </a:buClr>
              <a:buSzPts val="1800"/>
              <a:buChar char="•"/>
              <a:defRPr/>
            </a:lvl3pPr>
            <a:lvl4pPr marL="1828800" lvl="3" indent="-342900" algn="l">
              <a:lnSpc>
                <a:spcPct val="90000"/>
              </a:lnSpc>
              <a:spcBef>
                <a:spcPts val="1000"/>
              </a:spcBef>
              <a:spcAft>
                <a:spcPts val="0"/>
              </a:spcAft>
              <a:buClr>
                <a:srgbClr val="414749"/>
              </a:buClr>
              <a:buSzPts val="1800"/>
              <a:buChar char="•"/>
              <a:defRPr/>
            </a:lvl4pPr>
            <a:lvl5pPr marL="2286000" lvl="4" indent="-342900" algn="l">
              <a:lnSpc>
                <a:spcPct val="90000"/>
              </a:lnSpc>
              <a:spcBef>
                <a:spcPts val="1000"/>
              </a:spcBef>
              <a:spcAft>
                <a:spcPts val="0"/>
              </a:spcAft>
              <a:buClr>
                <a:srgbClr val="414749"/>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6"/>
        <p:cNvGrpSpPr/>
        <p:nvPr/>
      </p:nvGrpSpPr>
      <p:grpSpPr>
        <a:xfrm>
          <a:off x="0" y="0"/>
          <a:ext cx="0" cy="0"/>
          <a:chOff x="0" y="0"/>
          <a:chExt cx="0" cy="0"/>
        </a:xfrm>
      </p:grpSpPr>
      <p:sp>
        <p:nvSpPr>
          <p:cNvPr id="17" name="Google Shape;17;p10"/>
          <p:cNvSpPr/>
          <p:nvPr/>
        </p:nvSpPr>
        <p:spPr>
          <a:xfrm>
            <a:off x="0" y="0"/>
            <a:ext cx="12161520" cy="13716000"/>
          </a:xfrm>
          <a:prstGeom prst="rect">
            <a:avLst/>
          </a:prstGeom>
          <a:solidFill>
            <a:srgbClr val="4147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b="0" i="0" u="none" strike="noStrike" cap="none">
              <a:solidFill>
                <a:schemeClr val="lt1"/>
              </a:solidFill>
              <a:latin typeface="Calibri"/>
              <a:ea typeface="Calibri"/>
              <a:cs typeface="Calibri"/>
              <a:sym typeface="Calibri"/>
            </a:endParaRPr>
          </a:p>
        </p:txBody>
      </p:sp>
      <p:sp>
        <p:nvSpPr>
          <p:cNvPr id="18" name="Google Shape;18;p10"/>
          <p:cNvSpPr/>
          <p:nvPr/>
        </p:nvSpPr>
        <p:spPr>
          <a:xfrm>
            <a:off x="492125" y="419100"/>
            <a:ext cx="23431500" cy="12877800"/>
          </a:xfrm>
          <a:prstGeom prst="rect">
            <a:avLst/>
          </a:prstGeom>
          <a:noFill/>
          <a:ln w="381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b="0" i="0" u="none" strike="noStrike" cap="none">
              <a:solidFill>
                <a:schemeClr val="lt1"/>
              </a:solidFill>
              <a:latin typeface="Calibri"/>
              <a:ea typeface="Calibri"/>
              <a:cs typeface="Calibri"/>
              <a:sym typeface="Calibri"/>
            </a:endParaRPr>
          </a:p>
        </p:txBody>
      </p:sp>
      <p:sp>
        <p:nvSpPr>
          <p:cNvPr id="19" name="Google Shape;19;p10"/>
          <p:cNvSpPr txBox="1">
            <a:spLocks noGrp="1"/>
          </p:cNvSpPr>
          <p:nvPr>
            <p:ph type="title"/>
          </p:nvPr>
        </p:nvSpPr>
        <p:spPr>
          <a:xfrm>
            <a:off x="12161520" y="730251"/>
            <a:ext cx="10540167" cy="2651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1474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0"/>
          <p:cNvSpPr txBox="1">
            <a:spLocks noGrp="1"/>
          </p:cNvSpPr>
          <p:nvPr>
            <p:ph type="body" idx="1"/>
          </p:nvPr>
        </p:nvSpPr>
        <p:spPr>
          <a:xfrm>
            <a:off x="12161520" y="3651250"/>
            <a:ext cx="10540167" cy="870267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000"/>
              </a:spcBef>
              <a:spcAft>
                <a:spcPts val="0"/>
              </a:spcAft>
              <a:buClr>
                <a:srgbClr val="414749"/>
              </a:buClr>
              <a:buSzPts val="1800"/>
              <a:buChar char="•"/>
              <a:defRPr/>
            </a:lvl1pPr>
            <a:lvl2pPr marL="914400" lvl="1" indent="-342900" algn="l">
              <a:lnSpc>
                <a:spcPct val="90000"/>
              </a:lnSpc>
              <a:spcBef>
                <a:spcPts val="1000"/>
              </a:spcBef>
              <a:spcAft>
                <a:spcPts val="0"/>
              </a:spcAft>
              <a:buClr>
                <a:srgbClr val="414749"/>
              </a:buClr>
              <a:buSzPts val="1800"/>
              <a:buChar char="•"/>
              <a:defRPr/>
            </a:lvl2pPr>
            <a:lvl3pPr marL="1371600" lvl="2" indent="-342900" algn="l">
              <a:lnSpc>
                <a:spcPct val="90000"/>
              </a:lnSpc>
              <a:spcBef>
                <a:spcPts val="1000"/>
              </a:spcBef>
              <a:spcAft>
                <a:spcPts val="0"/>
              </a:spcAft>
              <a:buClr>
                <a:srgbClr val="414749"/>
              </a:buClr>
              <a:buSzPts val="1800"/>
              <a:buChar char="•"/>
              <a:defRPr/>
            </a:lvl3pPr>
            <a:lvl4pPr marL="1828800" lvl="3" indent="-342900" algn="l">
              <a:lnSpc>
                <a:spcPct val="90000"/>
              </a:lnSpc>
              <a:spcBef>
                <a:spcPts val="1000"/>
              </a:spcBef>
              <a:spcAft>
                <a:spcPts val="0"/>
              </a:spcAft>
              <a:buClr>
                <a:srgbClr val="414749"/>
              </a:buClr>
              <a:buSzPts val="1800"/>
              <a:buChar char="•"/>
              <a:defRPr/>
            </a:lvl4pPr>
            <a:lvl5pPr marL="2286000" lvl="4" indent="-342900" algn="l">
              <a:lnSpc>
                <a:spcPct val="90000"/>
              </a:lnSpc>
              <a:spcBef>
                <a:spcPts val="1000"/>
              </a:spcBef>
              <a:spcAft>
                <a:spcPts val="0"/>
              </a:spcAft>
              <a:buClr>
                <a:srgbClr val="414749"/>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21" name="Google Shape;21;p10"/>
          <p:cNvSpPr txBox="1">
            <a:spLocks noGrp="1"/>
          </p:cNvSpPr>
          <p:nvPr>
            <p:ph type="ftr" idx="11"/>
          </p:nvPr>
        </p:nvSpPr>
        <p:spPr>
          <a:xfrm>
            <a:off x="8075097" y="12712701"/>
            <a:ext cx="8227457" cy="730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Divider - Blue">
  <p:cSld name="Section Divider - Blue">
    <p:spTree>
      <p:nvGrpSpPr>
        <p:cNvPr id="1" name="Shape 135"/>
        <p:cNvGrpSpPr/>
        <p:nvPr/>
      </p:nvGrpSpPr>
      <p:grpSpPr>
        <a:xfrm>
          <a:off x="0" y="0"/>
          <a:ext cx="0" cy="0"/>
          <a:chOff x="0" y="0"/>
          <a:chExt cx="0" cy="0"/>
        </a:xfrm>
      </p:grpSpPr>
      <p:sp>
        <p:nvSpPr>
          <p:cNvPr id="136" name="Google Shape;136;p28"/>
          <p:cNvSpPr/>
          <p:nvPr/>
        </p:nvSpPr>
        <p:spPr>
          <a:xfrm>
            <a:off x="0" y="0"/>
            <a:ext cx="24377649" cy="13716000"/>
          </a:xfrm>
          <a:prstGeom prst="rect">
            <a:avLst/>
          </a:prstGeom>
          <a:solidFill>
            <a:srgbClr val="4147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Calibri"/>
              <a:ea typeface="Calibri"/>
              <a:cs typeface="Calibri"/>
              <a:sym typeface="Calibri"/>
            </a:endParaRPr>
          </a:p>
        </p:txBody>
      </p:sp>
      <p:sp>
        <p:nvSpPr>
          <p:cNvPr id="137" name="Google Shape;137;p28"/>
          <p:cNvSpPr txBox="1">
            <a:spLocks noGrp="1"/>
          </p:cNvSpPr>
          <p:nvPr>
            <p:ph type="ftr" idx="11"/>
          </p:nvPr>
        </p:nvSpPr>
        <p:spPr>
          <a:xfrm>
            <a:off x="8075097" y="12712701"/>
            <a:ext cx="8227457" cy="730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8"/>
          <p:cNvSpPr/>
          <p:nvPr/>
        </p:nvSpPr>
        <p:spPr>
          <a:xfrm>
            <a:off x="2015066" y="4415367"/>
            <a:ext cx="524933" cy="4885266"/>
          </a:xfrm>
          <a:prstGeom prst="rect">
            <a:avLst/>
          </a:prstGeom>
          <a:solidFill>
            <a:srgbClr val="3792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Calibri"/>
              <a:ea typeface="Calibri"/>
              <a:cs typeface="Calibri"/>
              <a:sym typeface="Calibri"/>
            </a:endParaRPr>
          </a:p>
        </p:txBody>
      </p:sp>
      <p:sp>
        <p:nvSpPr>
          <p:cNvPr id="139" name="Google Shape;139;p28"/>
          <p:cNvSpPr txBox="1">
            <a:spLocks noGrp="1"/>
          </p:cNvSpPr>
          <p:nvPr>
            <p:ph type="body" idx="1"/>
          </p:nvPr>
        </p:nvSpPr>
        <p:spPr>
          <a:xfrm>
            <a:off x="3280989" y="4414308"/>
            <a:ext cx="11815576" cy="48863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ts val="0"/>
              </a:spcAft>
              <a:buClr>
                <a:srgbClr val="414749"/>
              </a:buClr>
              <a:buSzPts val="9000"/>
              <a:buNone/>
              <a:defRPr sz="9000">
                <a:latin typeface="Arial"/>
                <a:ea typeface="Arial"/>
                <a:cs typeface="Arial"/>
                <a:sym typeface="Arial"/>
              </a:defRPr>
            </a:lvl1pPr>
            <a:lvl2pPr marL="914400" lvl="1" indent="-342900" algn="l">
              <a:lnSpc>
                <a:spcPct val="90000"/>
              </a:lnSpc>
              <a:spcBef>
                <a:spcPts val="1000"/>
              </a:spcBef>
              <a:spcAft>
                <a:spcPts val="0"/>
              </a:spcAft>
              <a:buClr>
                <a:srgbClr val="414749"/>
              </a:buClr>
              <a:buSzPts val="1800"/>
              <a:buChar char="•"/>
              <a:defRPr/>
            </a:lvl2pPr>
            <a:lvl3pPr marL="1371600" lvl="2" indent="-342900" algn="l">
              <a:lnSpc>
                <a:spcPct val="90000"/>
              </a:lnSpc>
              <a:spcBef>
                <a:spcPts val="1000"/>
              </a:spcBef>
              <a:spcAft>
                <a:spcPts val="0"/>
              </a:spcAft>
              <a:buClr>
                <a:srgbClr val="414749"/>
              </a:buClr>
              <a:buSzPts val="1800"/>
              <a:buChar char="•"/>
              <a:defRPr/>
            </a:lvl3pPr>
            <a:lvl4pPr marL="1828800" lvl="3" indent="-342900" algn="l">
              <a:lnSpc>
                <a:spcPct val="90000"/>
              </a:lnSpc>
              <a:spcBef>
                <a:spcPts val="1000"/>
              </a:spcBef>
              <a:spcAft>
                <a:spcPts val="0"/>
              </a:spcAft>
              <a:buClr>
                <a:srgbClr val="414749"/>
              </a:buClr>
              <a:buSzPts val="1800"/>
              <a:buChar char="•"/>
              <a:defRPr/>
            </a:lvl4pPr>
            <a:lvl5pPr marL="2286000" lvl="4" indent="-342900" algn="l">
              <a:lnSpc>
                <a:spcPct val="90000"/>
              </a:lnSpc>
              <a:spcBef>
                <a:spcPts val="1000"/>
              </a:spcBef>
              <a:spcAft>
                <a:spcPts val="0"/>
              </a:spcAft>
              <a:buClr>
                <a:srgbClr val="414749"/>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pic>
        <p:nvPicPr>
          <p:cNvPr id="140" name="Google Shape;140;p28"/>
          <p:cNvPicPr preferRelativeResize="0"/>
          <p:nvPr/>
        </p:nvPicPr>
        <p:blipFill rotWithShape="1">
          <a:blip r:embed="rId2">
            <a:alphaModFix/>
          </a:blip>
          <a:srcRect/>
          <a:stretch/>
        </p:blipFill>
        <p:spPr>
          <a:xfrm>
            <a:off x="19256798" y="12732815"/>
            <a:ext cx="4208318" cy="62345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Divider - Purple">
  <p:cSld name="Section Divider - Purple">
    <p:spTree>
      <p:nvGrpSpPr>
        <p:cNvPr id="1" name="Shape 141"/>
        <p:cNvGrpSpPr/>
        <p:nvPr/>
      </p:nvGrpSpPr>
      <p:grpSpPr>
        <a:xfrm>
          <a:off x="0" y="0"/>
          <a:ext cx="0" cy="0"/>
          <a:chOff x="0" y="0"/>
          <a:chExt cx="0" cy="0"/>
        </a:xfrm>
      </p:grpSpPr>
      <p:sp>
        <p:nvSpPr>
          <p:cNvPr id="142" name="Google Shape;142;p29"/>
          <p:cNvSpPr/>
          <p:nvPr/>
        </p:nvSpPr>
        <p:spPr>
          <a:xfrm>
            <a:off x="0" y="0"/>
            <a:ext cx="24377649" cy="13716000"/>
          </a:xfrm>
          <a:prstGeom prst="rect">
            <a:avLst/>
          </a:prstGeom>
          <a:solidFill>
            <a:srgbClr val="4147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Calibri"/>
              <a:ea typeface="Calibri"/>
              <a:cs typeface="Calibri"/>
              <a:sym typeface="Calibri"/>
            </a:endParaRPr>
          </a:p>
        </p:txBody>
      </p:sp>
      <p:sp>
        <p:nvSpPr>
          <p:cNvPr id="143" name="Google Shape;143;p29"/>
          <p:cNvSpPr txBox="1">
            <a:spLocks noGrp="1"/>
          </p:cNvSpPr>
          <p:nvPr>
            <p:ph type="ftr" idx="11"/>
          </p:nvPr>
        </p:nvSpPr>
        <p:spPr>
          <a:xfrm>
            <a:off x="8075097" y="12712701"/>
            <a:ext cx="8227457" cy="730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29"/>
          <p:cNvSpPr/>
          <p:nvPr/>
        </p:nvSpPr>
        <p:spPr>
          <a:xfrm>
            <a:off x="2015066" y="4415367"/>
            <a:ext cx="524933" cy="4885266"/>
          </a:xfrm>
          <a:prstGeom prst="rect">
            <a:avLst/>
          </a:prstGeom>
          <a:solidFill>
            <a:srgbClr val="624D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Calibri"/>
              <a:ea typeface="Calibri"/>
              <a:cs typeface="Calibri"/>
              <a:sym typeface="Calibri"/>
            </a:endParaRPr>
          </a:p>
        </p:txBody>
      </p:sp>
      <p:sp>
        <p:nvSpPr>
          <p:cNvPr id="145" name="Google Shape;145;p29"/>
          <p:cNvSpPr txBox="1">
            <a:spLocks noGrp="1"/>
          </p:cNvSpPr>
          <p:nvPr>
            <p:ph type="body" idx="1"/>
          </p:nvPr>
        </p:nvSpPr>
        <p:spPr>
          <a:xfrm>
            <a:off x="3280989" y="4414308"/>
            <a:ext cx="11815576" cy="48863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rgbClr val="414749"/>
              </a:buClr>
              <a:buSzPts val="9600"/>
              <a:buNone/>
              <a:defRPr sz="9600"/>
            </a:lvl1pPr>
            <a:lvl2pPr marL="914400" lvl="1" indent="-342900" algn="l">
              <a:lnSpc>
                <a:spcPct val="90000"/>
              </a:lnSpc>
              <a:spcBef>
                <a:spcPts val="1000"/>
              </a:spcBef>
              <a:spcAft>
                <a:spcPts val="0"/>
              </a:spcAft>
              <a:buClr>
                <a:srgbClr val="414749"/>
              </a:buClr>
              <a:buSzPts val="1800"/>
              <a:buChar char="•"/>
              <a:defRPr/>
            </a:lvl2pPr>
            <a:lvl3pPr marL="1371600" lvl="2" indent="-342900" algn="l">
              <a:lnSpc>
                <a:spcPct val="90000"/>
              </a:lnSpc>
              <a:spcBef>
                <a:spcPts val="1000"/>
              </a:spcBef>
              <a:spcAft>
                <a:spcPts val="0"/>
              </a:spcAft>
              <a:buClr>
                <a:srgbClr val="414749"/>
              </a:buClr>
              <a:buSzPts val="1800"/>
              <a:buChar char="•"/>
              <a:defRPr/>
            </a:lvl3pPr>
            <a:lvl4pPr marL="1828800" lvl="3" indent="-342900" algn="l">
              <a:lnSpc>
                <a:spcPct val="90000"/>
              </a:lnSpc>
              <a:spcBef>
                <a:spcPts val="1000"/>
              </a:spcBef>
              <a:spcAft>
                <a:spcPts val="0"/>
              </a:spcAft>
              <a:buClr>
                <a:srgbClr val="414749"/>
              </a:buClr>
              <a:buSzPts val="1800"/>
              <a:buChar char="•"/>
              <a:defRPr/>
            </a:lvl4pPr>
            <a:lvl5pPr marL="2286000" lvl="4" indent="-342900" algn="l">
              <a:lnSpc>
                <a:spcPct val="90000"/>
              </a:lnSpc>
              <a:spcBef>
                <a:spcPts val="1000"/>
              </a:spcBef>
              <a:spcAft>
                <a:spcPts val="0"/>
              </a:spcAft>
              <a:buClr>
                <a:srgbClr val="414749"/>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pic>
        <p:nvPicPr>
          <p:cNvPr id="146" name="Google Shape;146;p29"/>
          <p:cNvPicPr preferRelativeResize="0"/>
          <p:nvPr/>
        </p:nvPicPr>
        <p:blipFill rotWithShape="1">
          <a:blip r:embed="rId2">
            <a:alphaModFix/>
          </a:blip>
          <a:srcRect/>
          <a:stretch/>
        </p:blipFill>
        <p:spPr>
          <a:xfrm>
            <a:off x="19256798" y="12732815"/>
            <a:ext cx="4208318" cy="62345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Divider - Green">
  <p:cSld name="Section Divider - Green">
    <p:spTree>
      <p:nvGrpSpPr>
        <p:cNvPr id="1" name="Shape 147"/>
        <p:cNvGrpSpPr/>
        <p:nvPr/>
      </p:nvGrpSpPr>
      <p:grpSpPr>
        <a:xfrm>
          <a:off x="0" y="0"/>
          <a:ext cx="0" cy="0"/>
          <a:chOff x="0" y="0"/>
          <a:chExt cx="0" cy="0"/>
        </a:xfrm>
      </p:grpSpPr>
      <p:sp>
        <p:nvSpPr>
          <p:cNvPr id="148" name="Google Shape;148;p30"/>
          <p:cNvSpPr/>
          <p:nvPr/>
        </p:nvSpPr>
        <p:spPr>
          <a:xfrm>
            <a:off x="0" y="0"/>
            <a:ext cx="24377649" cy="13716000"/>
          </a:xfrm>
          <a:prstGeom prst="rect">
            <a:avLst/>
          </a:prstGeom>
          <a:solidFill>
            <a:srgbClr val="4147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Calibri"/>
              <a:ea typeface="Calibri"/>
              <a:cs typeface="Calibri"/>
              <a:sym typeface="Calibri"/>
            </a:endParaRPr>
          </a:p>
        </p:txBody>
      </p:sp>
      <p:sp>
        <p:nvSpPr>
          <p:cNvPr id="149" name="Google Shape;149;p30"/>
          <p:cNvSpPr txBox="1">
            <a:spLocks noGrp="1"/>
          </p:cNvSpPr>
          <p:nvPr>
            <p:ph type="ftr" idx="11"/>
          </p:nvPr>
        </p:nvSpPr>
        <p:spPr>
          <a:xfrm>
            <a:off x="8075097" y="12712701"/>
            <a:ext cx="8227457" cy="730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30"/>
          <p:cNvSpPr/>
          <p:nvPr/>
        </p:nvSpPr>
        <p:spPr>
          <a:xfrm>
            <a:off x="2024034" y="4442264"/>
            <a:ext cx="524933" cy="4885266"/>
          </a:xfrm>
          <a:prstGeom prst="rect">
            <a:avLst/>
          </a:prstGeom>
          <a:solidFill>
            <a:srgbClr val="A7AD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Calibri"/>
              <a:ea typeface="Calibri"/>
              <a:cs typeface="Calibri"/>
              <a:sym typeface="Calibri"/>
            </a:endParaRPr>
          </a:p>
        </p:txBody>
      </p:sp>
      <p:sp>
        <p:nvSpPr>
          <p:cNvPr id="151" name="Google Shape;151;p30"/>
          <p:cNvSpPr txBox="1">
            <a:spLocks noGrp="1"/>
          </p:cNvSpPr>
          <p:nvPr>
            <p:ph type="body" idx="1"/>
          </p:nvPr>
        </p:nvSpPr>
        <p:spPr>
          <a:xfrm>
            <a:off x="3280989" y="4414308"/>
            <a:ext cx="11815576" cy="48863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rgbClr val="414749"/>
              </a:buClr>
              <a:buSzPts val="9600"/>
              <a:buNone/>
              <a:defRPr sz="9600"/>
            </a:lvl1pPr>
            <a:lvl2pPr marL="914400" lvl="1" indent="-342900" algn="l">
              <a:lnSpc>
                <a:spcPct val="90000"/>
              </a:lnSpc>
              <a:spcBef>
                <a:spcPts val="1000"/>
              </a:spcBef>
              <a:spcAft>
                <a:spcPts val="0"/>
              </a:spcAft>
              <a:buClr>
                <a:srgbClr val="414749"/>
              </a:buClr>
              <a:buSzPts val="1800"/>
              <a:buChar char="•"/>
              <a:defRPr/>
            </a:lvl2pPr>
            <a:lvl3pPr marL="1371600" lvl="2" indent="-342900" algn="l">
              <a:lnSpc>
                <a:spcPct val="90000"/>
              </a:lnSpc>
              <a:spcBef>
                <a:spcPts val="1000"/>
              </a:spcBef>
              <a:spcAft>
                <a:spcPts val="0"/>
              </a:spcAft>
              <a:buClr>
                <a:srgbClr val="414749"/>
              </a:buClr>
              <a:buSzPts val="1800"/>
              <a:buChar char="•"/>
              <a:defRPr/>
            </a:lvl3pPr>
            <a:lvl4pPr marL="1828800" lvl="3" indent="-342900" algn="l">
              <a:lnSpc>
                <a:spcPct val="90000"/>
              </a:lnSpc>
              <a:spcBef>
                <a:spcPts val="1000"/>
              </a:spcBef>
              <a:spcAft>
                <a:spcPts val="0"/>
              </a:spcAft>
              <a:buClr>
                <a:srgbClr val="414749"/>
              </a:buClr>
              <a:buSzPts val="1800"/>
              <a:buChar char="•"/>
              <a:defRPr/>
            </a:lvl4pPr>
            <a:lvl5pPr marL="2286000" lvl="4" indent="-342900" algn="l">
              <a:lnSpc>
                <a:spcPct val="90000"/>
              </a:lnSpc>
              <a:spcBef>
                <a:spcPts val="1000"/>
              </a:spcBef>
              <a:spcAft>
                <a:spcPts val="0"/>
              </a:spcAft>
              <a:buClr>
                <a:srgbClr val="414749"/>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pic>
        <p:nvPicPr>
          <p:cNvPr id="152" name="Google Shape;152;p30"/>
          <p:cNvPicPr preferRelativeResize="0"/>
          <p:nvPr/>
        </p:nvPicPr>
        <p:blipFill rotWithShape="1">
          <a:blip r:embed="rId2">
            <a:alphaModFix/>
          </a:blip>
          <a:srcRect/>
          <a:stretch/>
        </p:blipFill>
        <p:spPr>
          <a:xfrm>
            <a:off x="19256798" y="12732815"/>
            <a:ext cx="4208318" cy="62345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Section Divider - Grey">
  <p:cSld name="1_Section Divider - Grey">
    <p:spTree>
      <p:nvGrpSpPr>
        <p:cNvPr id="1" name="Shape 153"/>
        <p:cNvGrpSpPr/>
        <p:nvPr/>
      </p:nvGrpSpPr>
      <p:grpSpPr>
        <a:xfrm>
          <a:off x="0" y="0"/>
          <a:ext cx="0" cy="0"/>
          <a:chOff x="0" y="0"/>
          <a:chExt cx="0" cy="0"/>
        </a:xfrm>
      </p:grpSpPr>
      <p:sp>
        <p:nvSpPr>
          <p:cNvPr id="154" name="Google Shape;154;p31"/>
          <p:cNvSpPr/>
          <p:nvPr/>
        </p:nvSpPr>
        <p:spPr>
          <a:xfrm>
            <a:off x="0" y="0"/>
            <a:ext cx="24377649" cy="13716000"/>
          </a:xfrm>
          <a:prstGeom prst="rect">
            <a:avLst/>
          </a:prstGeom>
          <a:solidFill>
            <a:srgbClr val="4147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Calibri"/>
              <a:ea typeface="Calibri"/>
              <a:cs typeface="Calibri"/>
              <a:sym typeface="Calibri"/>
            </a:endParaRPr>
          </a:p>
        </p:txBody>
      </p:sp>
      <p:sp>
        <p:nvSpPr>
          <p:cNvPr id="155" name="Google Shape;155;p31"/>
          <p:cNvSpPr txBox="1">
            <a:spLocks noGrp="1"/>
          </p:cNvSpPr>
          <p:nvPr>
            <p:ph type="ftr" idx="11"/>
          </p:nvPr>
        </p:nvSpPr>
        <p:spPr>
          <a:xfrm>
            <a:off x="8075097" y="12712701"/>
            <a:ext cx="8227457" cy="730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31"/>
          <p:cNvSpPr/>
          <p:nvPr/>
        </p:nvSpPr>
        <p:spPr>
          <a:xfrm>
            <a:off x="2033002" y="4469161"/>
            <a:ext cx="524933" cy="4885266"/>
          </a:xfrm>
          <a:prstGeom prst="rect">
            <a:avLst/>
          </a:prstGeom>
          <a:solidFill>
            <a:srgbClr val="7289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Calibri"/>
              <a:ea typeface="Calibri"/>
              <a:cs typeface="Calibri"/>
              <a:sym typeface="Calibri"/>
            </a:endParaRPr>
          </a:p>
        </p:txBody>
      </p:sp>
      <p:sp>
        <p:nvSpPr>
          <p:cNvPr id="157" name="Google Shape;157;p31"/>
          <p:cNvSpPr txBox="1">
            <a:spLocks noGrp="1"/>
          </p:cNvSpPr>
          <p:nvPr>
            <p:ph type="body" idx="1"/>
          </p:nvPr>
        </p:nvSpPr>
        <p:spPr>
          <a:xfrm>
            <a:off x="3280989" y="4414308"/>
            <a:ext cx="11815576" cy="48863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rgbClr val="414749"/>
              </a:buClr>
              <a:buSzPts val="9600"/>
              <a:buNone/>
              <a:defRPr sz="9600"/>
            </a:lvl1pPr>
            <a:lvl2pPr marL="914400" lvl="1" indent="-342900" algn="l">
              <a:lnSpc>
                <a:spcPct val="90000"/>
              </a:lnSpc>
              <a:spcBef>
                <a:spcPts val="1000"/>
              </a:spcBef>
              <a:spcAft>
                <a:spcPts val="0"/>
              </a:spcAft>
              <a:buClr>
                <a:srgbClr val="414749"/>
              </a:buClr>
              <a:buSzPts val="1800"/>
              <a:buChar char="•"/>
              <a:defRPr/>
            </a:lvl2pPr>
            <a:lvl3pPr marL="1371600" lvl="2" indent="-342900" algn="l">
              <a:lnSpc>
                <a:spcPct val="90000"/>
              </a:lnSpc>
              <a:spcBef>
                <a:spcPts val="1000"/>
              </a:spcBef>
              <a:spcAft>
                <a:spcPts val="0"/>
              </a:spcAft>
              <a:buClr>
                <a:srgbClr val="414749"/>
              </a:buClr>
              <a:buSzPts val="1800"/>
              <a:buChar char="•"/>
              <a:defRPr/>
            </a:lvl3pPr>
            <a:lvl4pPr marL="1828800" lvl="3" indent="-342900" algn="l">
              <a:lnSpc>
                <a:spcPct val="90000"/>
              </a:lnSpc>
              <a:spcBef>
                <a:spcPts val="1000"/>
              </a:spcBef>
              <a:spcAft>
                <a:spcPts val="0"/>
              </a:spcAft>
              <a:buClr>
                <a:srgbClr val="414749"/>
              </a:buClr>
              <a:buSzPts val="1800"/>
              <a:buChar char="•"/>
              <a:defRPr/>
            </a:lvl4pPr>
            <a:lvl5pPr marL="2286000" lvl="4" indent="-342900" algn="l">
              <a:lnSpc>
                <a:spcPct val="90000"/>
              </a:lnSpc>
              <a:spcBef>
                <a:spcPts val="1000"/>
              </a:spcBef>
              <a:spcAft>
                <a:spcPts val="0"/>
              </a:spcAft>
              <a:buClr>
                <a:srgbClr val="414749"/>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pic>
        <p:nvPicPr>
          <p:cNvPr id="158" name="Google Shape;158;p31"/>
          <p:cNvPicPr preferRelativeResize="0"/>
          <p:nvPr/>
        </p:nvPicPr>
        <p:blipFill rotWithShape="1">
          <a:blip r:embed="rId2">
            <a:alphaModFix/>
          </a:blip>
          <a:srcRect/>
          <a:stretch/>
        </p:blipFill>
        <p:spPr>
          <a:xfrm>
            <a:off x="19256798" y="12732815"/>
            <a:ext cx="4208318" cy="62345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59"/>
        <p:cNvGrpSpPr/>
        <p:nvPr/>
      </p:nvGrpSpPr>
      <p:grpSpPr>
        <a:xfrm>
          <a:off x="0" y="0"/>
          <a:ext cx="0" cy="0"/>
          <a:chOff x="0" y="0"/>
          <a:chExt cx="0" cy="0"/>
        </a:xfrm>
      </p:grpSpPr>
      <p:sp>
        <p:nvSpPr>
          <p:cNvPr id="160" name="Google Shape;160;p32"/>
          <p:cNvSpPr/>
          <p:nvPr/>
        </p:nvSpPr>
        <p:spPr>
          <a:xfrm>
            <a:off x="0" y="0"/>
            <a:ext cx="24377649" cy="13716000"/>
          </a:xfrm>
          <a:prstGeom prst="rect">
            <a:avLst/>
          </a:prstGeom>
          <a:solidFill>
            <a:srgbClr val="4147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Calibri"/>
              <a:ea typeface="Calibri"/>
              <a:cs typeface="Calibri"/>
              <a:sym typeface="Calibri"/>
            </a:endParaRPr>
          </a:p>
        </p:txBody>
      </p:sp>
      <p:sp>
        <p:nvSpPr>
          <p:cNvPr id="161" name="Google Shape;161;p32"/>
          <p:cNvSpPr txBox="1">
            <a:spLocks noGrp="1"/>
          </p:cNvSpPr>
          <p:nvPr>
            <p:ph type="ftr" idx="11"/>
          </p:nvPr>
        </p:nvSpPr>
        <p:spPr>
          <a:xfrm>
            <a:off x="8075097" y="12712701"/>
            <a:ext cx="8227457" cy="730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32"/>
          <p:cNvSpPr/>
          <p:nvPr/>
        </p:nvSpPr>
        <p:spPr>
          <a:xfrm>
            <a:off x="492125" y="419100"/>
            <a:ext cx="23431500" cy="12877800"/>
          </a:xfrm>
          <a:prstGeom prst="rect">
            <a:avLst/>
          </a:prstGeom>
          <a:noFill/>
          <a:ln w="381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Calibri"/>
              <a:ea typeface="Calibri"/>
              <a:cs typeface="Calibri"/>
              <a:sym typeface="Calibri"/>
            </a:endParaRPr>
          </a:p>
        </p:txBody>
      </p:sp>
      <p:pic>
        <p:nvPicPr>
          <p:cNvPr id="163" name="Google Shape;163;p32"/>
          <p:cNvPicPr preferRelativeResize="0"/>
          <p:nvPr/>
        </p:nvPicPr>
        <p:blipFill rotWithShape="1">
          <a:blip r:embed="rId2">
            <a:alphaModFix/>
          </a:blip>
          <a:srcRect/>
          <a:stretch/>
        </p:blipFill>
        <p:spPr>
          <a:xfrm>
            <a:off x="19256798" y="12732815"/>
            <a:ext cx="4208318" cy="62345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164"/>
        <p:cNvGrpSpPr/>
        <p:nvPr/>
      </p:nvGrpSpPr>
      <p:grpSpPr>
        <a:xfrm>
          <a:off x="0" y="0"/>
          <a:ext cx="0" cy="0"/>
          <a:chOff x="0" y="0"/>
          <a:chExt cx="0" cy="0"/>
        </a:xfrm>
      </p:grpSpPr>
      <p:pic>
        <p:nvPicPr>
          <p:cNvPr id="165" name="Google Shape;165;p33"/>
          <p:cNvPicPr preferRelativeResize="0"/>
          <p:nvPr/>
        </p:nvPicPr>
        <p:blipFill rotWithShape="1">
          <a:blip r:embed="rId2">
            <a:alphaModFix/>
          </a:blip>
          <a:srcRect/>
          <a:stretch/>
        </p:blipFill>
        <p:spPr>
          <a:xfrm>
            <a:off x="0" y="0"/>
            <a:ext cx="24377651" cy="13716000"/>
          </a:xfrm>
          <a:prstGeom prst="rect">
            <a:avLst/>
          </a:prstGeom>
          <a:solidFill>
            <a:srgbClr val="000000">
              <a:alpha val="89803"/>
            </a:srgbClr>
          </a:solidFill>
          <a:ln>
            <a:noFill/>
          </a:ln>
        </p:spPr>
      </p:pic>
      <p:sp>
        <p:nvSpPr>
          <p:cNvPr id="166" name="Google Shape;166;p33"/>
          <p:cNvSpPr txBox="1">
            <a:spLocks noGrp="1"/>
          </p:cNvSpPr>
          <p:nvPr>
            <p:ph type="dt" idx="10"/>
          </p:nvPr>
        </p:nvSpPr>
        <p:spPr>
          <a:xfrm>
            <a:off x="1675964" y="12712701"/>
            <a:ext cx="5484971"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599">
                <a:solidFill>
                  <a:schemeClr val="dk1"/>
                </a:solidFill>
                <a:latin typeface="Calibri"/>
                <a:ea typeface="Calibri"/>
                <a:cs typeface="Calibri"/>
                <a:sym typeface="Calibri"/>
              </a:defRPr>
            </a:lvl1pPr>
            <a:lvl2pPr marR="0" lvl="1"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9pPr>
          </a:lstStyle>
          <a:p>
            <a:endParaRPr/>
          </a:p>
        </p:txBody>
      </p:sp>
      <p:sp>
        <p:nvSpPr>
          <p:cNvPr id="167" name="Google Shape;167;p33"/>
          <p:cNvSpPr txBox="1">
            <a:spLocks noGrp="1"/>
          </p:cNvSpPr>
          <p:nvPr>
            <p:ph type="ftr" idx="11"/>
          </p:nvPr>
        </p:nvSpPr>
        <p:spPr>
          <a:xfrm>
            <a:off x="8075097" y="12712701"/>
            <a:ext cx="8227457" cy="730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33"/>
          <p:cNvSpPr txBox="1">
            <a:spLocks noGrp="1"/>
          </p:cNvSpPr>
          <p:nvPr>
            <p:ph type="sldNum" idx="12"/>
          </p:nvPr>
        </p:nvSpPr>
        <p:spPr>
          <a:xfrm>
            <a:off x="1675963" y="12712701"/>
            <a:ext cx="5484971"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3599">
                <a:solidFill>
                  <a:schemeClr val="dk1"/>
                </a:solidFill>
                <a:latin typeface="Calibri"/>
                <a:ea typeface="Calibri"/>
                <a:cs typeface="Calibri"/>
                <a:sym typeface="Calibri"/>
              </a:defRPr>
            </a:lvl1pPr>
            <a:lvl2pPr marL="0" marR="0" lvl="1" indent="0" algn="l" rtl="0">
              <a:spcBef>
                <a:spcPts val="0"/>
              </a:spcBef>
              <a:buNone/>
              <a:defRPr sz="3599">
                <a:solidFill>
                  <a:schemeClr val="dk1"/>
                </a:solidFill>
                <a:latin typeface="Calibri"/>
                <a:ea typeface="Calibri"/>
                <a:cs typeface="Calibri"/>
                <a:sym typeface="Calibri"/>
              </a:defRPr>
            </a:lvl2pPr>
            <a:lvl3pPr marL="0" marR="0" lvl="2" indent="0" algn="l" rtl="0">
              <a:spcBef>
                <a:spcPts val="0"/>
              </a:spcBef>
              <a:buNone/>
              <a:defRPr sz="3599">
                <a:solidFill>
                  <a:schemeClr val="dk1"/>
                </a:solidFill>
                <a:latin typeface="Calibri"/>
                <a:ea typeface="Calibri"/>
                <a:cs typeface="Calibri"/>
                <a:sym typeface="Calibri"/>
              </a:defRPr>
            </a:lvl3pPr>
            <a:lvl4pPr marL="0" marR="0" lvl="3" indent="0" algn="l" rtl="0">
              <a:spcBef>
                <a:spcPts val="0"/>
              </a:spcBef>
              <a:buNone/>
              <a:defRPr sz="3599">
                <a:solidFill>
                  <a:schemeClr val="dk1"/>
                </a:solidFill>
                <a:latin typeface="Calibri"/>
                <a:ea typeface="Calibri"/>
                <a:cs typeface="Calibri"/>
                <a:sym typeface="Calibri"/>
              </a:defRPr>
            </a:lvl4pPr>
            <a:lvl5pPr marL="0" marR="0" lvl="4" indent="0" algn="l" rtl="0">
              <a:spcBef>
                <a:spcPts val="0"/>
              </a:spcBef>
              <a:buNone/>
              <a:defRPr sz="3599">
                <a:solidFill>
                  <a:schemeClr val="dk1"/>
                </a:solidFill>
                <a:latin typeface="Calibri"/>
                <a:ea typeface="Calibri"/>
                <a:cs typeface="Calibri"/>
                <a:sym typeface="Calibri"/>
              </a:defRPr>
            </a:lvl5pPr>
            <a:lvl6pPr marL="0" marR="0" lvl="5" indent="0" algn="l" rtl="0">
              <a:spcBef>
                <a:spcPts val="0"/>
              </a:spcBef>
              <a:buNone/>
              <a:defRPr sz="3599">
                <a:solidFill>
                  <a:schemeClr val="dk1"/>
                </a:solidFill>
                <a:latin typeface="Calibri"/>
                <a:ea typeface="Calibri"/>
                <a:cs typeface="Calibri"/>
                <a:sym typeface="Calibri"/>
              </a:defRPr>
            </a:lvl6pPr>
            <a:lvl7pPr marL="0" marR="0" lvl="6" indent="0" algn="l" rtl="0">
              <a:spcBef>
                <a:spcPts val="0"/>
              </a:spcBef>
              <a:buNone/>
              <a:defRPr sz="3599">
                <a:solidFill>
                  <a:schemeClr val="dk1"/>
                </a:solidFill>
                <a:latin typeface="Calibri"/>
                <a:ea typeface="Calibri"/>
                <a:cs typeface="Calibri"/>
                <a:sym typeface="Calibri"/>
              </a:defRPr>
            </a:lvl7pPr>
            <a:lvl8pPr marL="0" marR="0" lvl="7" indent="0" algn="l" rtl="0">
              <a:spcBef>
                <a:spcPts val="0"/>
              </a:spcBef>
              <a:buNone/>
              <a:defRPr sz="3599">
                <a:solidFill>
                  <a:schemeClr val="dk1"/>
                </a:solidFill>
                <a:latin typeface="Calibri"/>
                <a:ea typeface="Calibri"/>
                <a:cs typeface="Calibri"/>
                <a:sym typeface="Calibri"/>
              </a:defRPr>
            </a:lvl8pPr>
            <a:lvl9pPr marL="0" marR="0" lvl="8" indent="0" algn="l" rtl="0">
              <a:spcBef>
                <a:spcPts val="0"/>
              </a:spcBef>
              <a:buNone/>
              <a:defRPr sz="3599">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grpSp>
        <p:nvGrpSpPr>
          <p:cNvPr id="169" name="Google Shape;169;p33"/>
          <p:cNvGrpSpPr/>
          <p:nvPr/>
        </p:nvGrpSpPr>
        <p:grpSpPr>
          <a:xfrm>
            <a:off x="0" y="0"/>
            <a:ext cx="24377649" cy="13716000"/>
            <a:chOff x="0" y="0"/>
            <a:chExt cx="24377649" cy="13716000"/>
          </a:xfrm>
        </p:grpSpPr>
        <p:sp>
          <p:nvSpPr>
            <p:cNvPr id="170" name="Google Shape;170;p33"/>
            <p:cNvSpPr/>
            <p:nvPr/>
          </p:nvSpPr>
          <p:spPr>
            <a:xfrm>
              <a:off x="0" y="0"/>
              <a:ext cx="24377649" cy="13716000"/>
            </a:xfrm>
            <a:prstGeom prst="rect">
              <a:avLst/>
            </a:prstGeom>
            <a:gradFill>
              <a:gsLst>
                <a:gs pos="0">
                  <a:srgbClr val="624DA3">
                    <a:alpha val="89803"/>
                  </a:srgbClr>
                </a:gs>
                <a:gs pos="57000">
                  <a:srgbClr val="3792CE">
                    <a:alpha val="89803"/>
                  </a:srgbClr>
                </a:gs>
                <a:gs pos="100000">
                  <a:srgbClr val="7289A5">
                    <a:alpha val="89803"/>
                  </a:srgbClr>
                </a:gs>
              </a:gsLst>
              <a:path path="circle">
                <a:fillToRect l="100000" t="100000"/>
              </a:path>
              <a:tileRect r="-100000" b="-100000"/>
            </a:gradFill>
            <a:ln>
              <a:noFill/>
            </a:ln>
          </p:spPr>
          <p:txBody>
            <a:bodyPr spcFirstLastPara="1" wrap="square" lIns="182825" tIns="91400" rIns="182825" bIns="91400" anchor="ctr" anchorCtr="0">
              <a:noAutofit/>
            </a:bodyPr>
            <a:lstStyle/>
            <a:p>
              <a:pPr marL="0" marR="0" lvl="0" indent="0" algn="ctr" rtl="0">
                <a:spcBef>
                  <a:spcPts val="0"/>
                </a:spcBef>
                <a:spcAft>
                  <a:spcPts val="0"/>
                </a:spcAft>
                <a:buNone/>
              </a:pPr>
              <a:endParaRPr sz="7196">
                <a:solidFill>
                  <a:schemeClr val="lt1"/>
                </a:solidFill>
                <a:latin typeface="Calibri"/>
                <a:ea typeface="Calibri"/>
                <a:cs typeface="Calibri"/>
                <a:sym typeface="Calibri"/>
              </a:endParaRPr>
            </a:p>
          </p:txBody>
        </p:sp>
        <p:sp>
          <p:nvSpPr>
            <p:cNvPr id="171" name="Google Shape;171;p33"/>
            <p:cNvSpPr/>
            <p:nvPr/>
          </p:nvSpPr>
          <p:spPr>
            <a:xfrm>
              <a:off x="9363410" y="4151436"/>
              <a:ext cx="5650826" cy="1517000"/>
            </a:xfrm>
            <a:prstGeom prst="rect">
              <a:avLst/>
            </a:prstGeom>
            <a:solidFill>
              <a:srgbClr val="FFFFFF"/>
            </a:solidFill>
            <a:ln>
              <a:noFill/>
            </a:ln>
          </p:spPr>
        </p:sp>
      </p:grpSp>
      <p:sp>
        <p:nvSpPr>
          <p:cNvPr id="172" name="Google Shape;172;p33"/>
          <p:cNvSpPr/>
          <p:nvPr/>
        </p:nvSpPr>
        <p:spPr>
          <a:xfrm>
            <a:off x="492125" y="419100"/>
            <a:ext cx="23431500" cy="12877800"/>
          </a:xfrm>
          <a:prstGeom prst="rect">
            <a:avLst/>
          </a:prstGeom>
          <a:no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Calibri"/>
              <a:ea typeface="Calibri"/>
              <a:cs typeface="Calibri"/>
              <a:sym typeface="Calibri"/>
            </a:endParaRPr>
          </a:p>
        </p:txBody>
      </p:sp>
      <p:sp>
        <p:nvSpPr>
          <p:cNvPr id="173" name="Google Shape;173;p33"/>
          <p:cNvSpPr/>
          <p:nvPr/>
        </p:nvSpPr>
        <p:spPr>
          <a:xfrm>
            <a:off x="8183270" y="2921812"/>
            <a:ext cx="8011107" cy="7929578"/>
          </a:xfrm>
          <a:custGeom>
            <a:avLst/>
            <a:gdLst/>
            <a:ahLst/>
            <a:cxnLst/>
            <a:rect l="l" t="t" r="r" b="b"/>
            <a:pathLst>
              <a:path w="5029200" h="5029200" extrusionOk="0">
                <a:moveTo>
                  <a:pt x="2514601" y="458626"/>
                </a:moveTo>
                <a:cubicBezTo>
                  <a:pt x="1379117" y="458626"/>
                  <a:pt x="458626" y="1379117"/>
                  <a:pt x="458626" y="2514601"/>
                </a:cubicBezTo>
                <a:cubicBezTo>
                  <a:pt x="458626" y="3650085"/>
                  <a:pt x="1379117" y="4570576"/>
                  <a:pt x="2514601" y="4570576"/>
                </a:cubicBezTo>
                <a:cubicBezTo>
                  <a:pt x="3650085" y="4570576"/>
                  <a:pt x="4570576" y="3650085"/>
                  <a:pt x="4570576" y="2514601"/>
                </a:cubicBezTo>
                <a:cubicBezTo>
                  <a:pt x="4570576" y="1379117"/>
                  <a:pt x="3650085" y="458626"/>
                  <a:pt x="2514601" y="458626"/>
                </a:cubicBezTo>
                <a:close/>
                <a:moveTo>
                  <a:pt x="2514600" y="0"/>
                </a:moveTo>
                <a:cubicBezTo>
                  <a:pt x="3903375" y="0"/>
                  <a:pt x="5029200" y="1125825"/>
                  <a:pt x="5029200" y="2514600"/>
                </a:cubicBezTo>
                <a:cubicBezTo>
                  <a:pt x="5029200" y="3903375"/>
                  <a:pt x="3903375" y="5029200"/>
                  <a:pt x="2514600" y="5029200"/>
                </a:cubicBezTo>
                <a:cubicBezTo>
                  <a:pt x="1125825" y="5029200"/>
                  <a:pt x="0" y="3903375"/>
                  <a:pt x="0" y="2514600"/>
                </a:cubicBezTo>
                <a:cubicBezTo>
                  <a:pt x="0" y="1125825"/>
                  <a:pt x="1125825" y="0"/>
                  <a:pt x="2514600" y="0"/>
                </a:cubicBezTo>
                <a:close/>
              </a:path>
            </a:pathLst>
          </a:custGeom>
          <a:solidFill>
            <a:srgbClr val="D8D8D8">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8">
              <a:solidFill>
                <a:schemeClr val="lt1"/>
              </a:solidFill>
              <a:latin typeface="Calibri"/>
              <a:ea typeface="Calibri"/>
              <a:cs typeface="Calibri"/>
              <a:sym typeface="Calibri"/>
            </a:endParaRPr>
          </a:p>
        </p:txBody>
      </p:sp>
      <p:sp>
        <p:nvSpPr>
          <p:cNvPr id="174" name="Google Shape;174;p33"/>
          <p:cNvSpPr/>
          <p:nvPr/>
        </p:nvSpPr>
        <p:spPr>
          <a:xfrm>
            <a:off x="9394743" y="4119756"/>
            <a:ext cx="5667507" cy="5609829"/>
          </a:xfrm>
          <a:custGeom>
            <a:avLst/>
            <a:gdLst/>
            <a:ahLst/>
            <a:cxnLst/>
            <a:rect l="l" t="t" r="r" b="b"/>
            <a:pathLst>
              <a:path w="5029200" h="5029200" extrusionOk="0">
                <a:moveTo>
                  <a:pt x="2514601" y="458626"/>
                </a:moveTo>
                <a:cubicBezTo>
                  <a:pt x="1379117" y="458626"/>
                  <a:pt x="458626" y="1379117"/>
                  <a:pt x="458626" y="2514601"/>
                </a:cubicBezTo>
                <a:cubicBezTo>
                  <a:pt x="458626" y="3650085"/>
                  <a:pt x="1379117" y="4570576"/>
                  <a:pt x="2514601" y="4570576"/>
                </a:cubicBezTo>
                <a:cubicBezTo>
                  <a:pt x="3650085" y="4570576"/>
                  <a:pt x="4570576" y="3650085"/>
                  <a:pt x="4570576" y="2514601"/>
                </a:cubicBezTo>
                <a:cubicBezTo>
                  <a:pt x="4570576" y="1379117"/>
                  <a:pt x="3650085" y="458626"/>
                  <a:pt x="2514601" y="458626"/>
                </a:cubicBezTo>
                <a:close/>
                <a:moveTo>
                  <a:pt x="2514600" y="0"/>
                </a:moveTo>
                <a:cubicBezTo>
                  <a:pt x="3903375" y="0"/>
                  <a:pt x="5029200" y="1125825"/>
                  <a:pt x="5029200" y="2514600"/>
                </a:cubicBezTo>
                <a:cubicBezTo>
                  <a:pt x="5029200" y="3903375"/>
                  <a:pt x="3903375" y="5029200"/>
                  <a:pt x="2514600" y="5029200"/>
                </a:cubicBezTo>
                <a:cubicBezTo>
                  <a:pt x="1125825" y="5029200"/>
                  <a:pt x="0" y="3903375"/>
                  <a:pt x="0" y="2514600"/>
                </a:cubicBezTo>
                <a:cubicBezTo>
                  <a:pt x="0" y="1125825"/>
                  <a:pt x="1125825" y="0"/>
                  <a:pt x="2514600" y="0"/>
                </a:cubicBezTo>
                <a:close/>
              </a:path>
            </a:pathLst>
          </a:custGeom>
          <a:solidFill>
            <a:srgbClr val="D8D8D8">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8">
              <a:solidFill>
                <a:schemeClr val="lt1"/>
              </a:solidFill>
              <a:latin typeface="Calibri"/>
              <a:ea typeface="Calibri"/>
              <a:cs typeface="Calibri"/>
              <a:sym typeface="Calibri"/>
            </a:endParaRPr>
          </a:p>
        </p:txBody>
      </p:sp>
      <p:sp>
        <p:nvSpPr>
          <p:cNvPr id="175" name="Google Shape;175;p33"/>
          <p:cNvSpPr/>
          <p:nvPr/>
        </p:nvSpPr>
        <p:spPr>
          <a:xfrm>
            <a:off x="10414785" y="5126082"/>
            <a:ext cx="3640264" cy="3603217"/>
          </a:xfrm>
          <a:custGeom>
            <a:avLst/>
            <a:gdLst/>
            <a:ahLst/>
            <a:cxnLst/>
            <a:rect l="l" t="t" r="r" b="b"/>
            <a:pathLst>
              <a:path w="5029200" h="5029200" extrusionOk="0">
                <a:moveTo>
                  <a:pt x="2514601" y="458626"/>
                </a:moveTo>
                <a:cubicBezTo>
                  <a:pt x="1379117" y="458626"/>
                  <a:pt x="458626" y="1379117"/>
                  <a:pt x="458626" y="2514601"/>
                </a:cubicBezTo>
                <a:cubicBezTo>
                  <a:pt x="458626" y="3650085"/>
                  <a:pt x="1379117" y="4570576"/>
                  <a:pt x="2514601" y="4570576"/>
                </a:cubicBezTo>
                <a:cubicBezTo>
                  <a:pt x="3650085" y="4570576"/>
                  <a:pt x="4570576" y="3650085"/>
                  <a:pt x="4570576" y="2514601"/>
                </a:cubicBezTo>
                <a:cubicBezTo>
                  <a:pt x="4570576" y="1379117"/>
                  <a:pt x="3650085" y="458626"/>
                  <a:pt x="2514601" y="458626"/>
                </a:cubicBezTo>
                <a:close/>
                <a:moveTo>
                  <a:pt x="2514600" y="0"/>
                </a:moveTo>
                <a:cubicBezTo>
                  <a:pt x="3903375" y="0"/>
                  <a:pt x="5029200" y="1125825"/>
                  <a:pt x="5029200" y="2514600"/>
                </a:cubicBezTo>
                <a:cubicBezTo>
                  <a:pt x="5029200" y="3903375"/>
                  <a:pt x="3903375" y="5029200"/>
                  <a:pt x="2514600" y="5029200"/>
                </a:cubicBezTo>
                <a:cubicBezTo>
                  <a:pt x="1125825" y="5029200"/>
                  <a:pt x="0" y="3903375"/>
                  <a:pt x="0" y="2514600"/>
                </a:cubicBezTo>
                <a:cubicBezTo>
                  <a:pt x="0" y="1125825"/>
                  <a:pt x="1125825" y="0"/>
                  <a:pt x="2514600" y="0"/>
                </a:cubicBezTo>
                <a:close/>
              </a:path>
            </a:pathLst>
          </a:custGeom>
          <a:solidFill>
            <a:srgbClr val="D8D8D8">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8">
              <a:solidFill>
                <a:schemeClr val="lt1"/>
              </a:solidFill>
              <a:latin typeface="Calibri"/>
              <a:ea typeface="Calibri"/>
              <a:cs typeface="Calibri"/>
              <a:sym typeface="Calibri"/>
            </a:endParaRPr>
          </a:p>
        </p:txBody>
      </p:sp>
      <p:pic>
        <p:nvPicPr>
          <p:cNvPr id="176" name="Google Shape;176;p33"/>
          <p:cNvPicPr preferRelativeResize="0"/>
          <p:nvPr/>
        </p:nvPicPr>
        <p:blipFill rotWithShape="1">
          <a:blip r:embed="rId3">
            <a:alphaModFix/>
          </a:blip>
          <a:srcRect/>
          <a:stretch/>
        </p:blipFill>
        <p:spPr>
          <a:xfrm>
            <a:off x="9120506" y="5258178"/>
            <a:ext cx="6075676" cy="283388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lor Reference">
  <p:cSld name="Color Reference">
    <p:spTree>
      <p:nvGrpSpPr>
        <p:cNvPr id="1" name="Shape 177"/>
        <p:cNvGrpSpPr/>
        <p:nvPr/>
      </p:nvGrpSpPr>
      <p:grpSpPr>
        <a:xfrm>
          <a:off x="0" y="0"/>
          <a:ext cx="0" cy="0"/>
          <a:chOff x="0" y="0"/>
          <a:chExt cx="0" cy="0"/>
        </a:xfrm>
      </p:grpSpPr>
      <p:sp>
        <p:nvSpPr>
          <p:cNvPr id="178" name="Google Shape;178;p34"/>
          <p:cNvSpPr txBox="1">
            <a:spLocks noGrp="1"/>
          </p:cNvSpPr>
          <p:nvPr>
            <p:ph type="ftr" idx="11"/>
          </p:nvPr>
        </p:nvSpPr>
        <p:spPr>
          <a:xfrm>
            <a:off x="8075097" y="12712701"/>
            <a:ext cx="8227457" cy="730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79" name="Google Shape;179;p34"/>
          <p:cNvGrpSpPr/>
          <p:nvPr/>
        </p:nvGrpSpPr>
        <p:grpSpPr>
          <a:xfrm>
            <a:off x="1955291" y="2231637"/>
            <a:ext cx="9319372" cy="9252726"/>
            <a:chOff x="1612900" y="2343484"/>
            <a:chExt cx="2243221" cy="2227179"/>
          </a:xfrm>
        </p:grpSpPr>
        <p:sp>
          <p:nvSpPr>
            <p:cNvPr id="180" name="Google Shape;180;p34"/>
            <p:cNvSpPr/>
            <p:nvPr/>
          </p:nvSpPr>
          <p:spPr>
            <a:xfrm>
              <a:off x="1612900" y="2343484"/>
              <a:ext cx="1016000" cy="1016000"/>
            </a:xfrm>
            <a:prstGeom prst="rect">
              <a:avLst/>
            </a:prstGeom>
            <a:solidFill>
              <a:srgbClr val="3792CE"/>
            </a:solidFill>
            <a:ln>
              <a:noFill/>
            </a:ln>
          </p:spPr>
          <p:txBody>
            <a:bodyPr spcFirstLastPara="1" wrap="square" lIns="182825" tIns="91400" rIns="182825" bIns="91400" anchor="ctr" anchorCtr="0">
              <a:noAutofit/>
            </a:bodyPr>
            <a:lstStyle/>
            <a:p>
              <a:pPr marL="0" marR="0" lvl="0" indent="0" algn="ctr" rtl="0">
                <a:spcBef>
                  <a:spcPts val="0"/>
                </a:spcBef>
                <a:spcAft>
                  <a:spcPts val="0"/>
                </a:spcAft>
                <a:buNone/>
              </a:pPr>
              <a:endParaRPr sz="7196">
                <a:solidFill>
                  <a:schemeClr val="lt1"/>
                </a:solidFill>
                <a:latin typeface="Calibri"/>
                <a:ea typeface="Calibri"/>
                <a:cs typeface="Calibri"/>
                <a:sym typeface="Calibri"/>
              </a:endParaRPr>
            </a:p>
          </p:txBody>
        </p:sp>
        <p:sp>
          <p:nvSpPr>
            <p:cNvPr id="181" name="Google Shape;181;p34"/>
            <p:cNvSpPr/>
            <p:nvPr/>
          </p:nvSpPr>
          <p:spPr>
            <a:xfrm>
              <a:off x="1612900" y="3554663"/>
              <a:ext cx="1016000" cy="1016000"/>
            </a:xfrm>
            <a:prstGeom prst="rect">
              <a:avLst/>
            </a:prstGeom>
            <a:solidFill>
              <a:srgbClr val="7289A5"/>
            </a:solidFill>
            <a:ln>
              <a:noFill/>
            </a:ln>
          </p:spPr>
          <p:txBody>
            <a:bodyPr spcFirstLastPara="1" wrap="square" lIns="182825" tIns="91400" rIns="182825" bIns="91400" anchor="ctr" anchorCtr="0">
              <a:noAutofit/>
            </a:bodyPr>
            <a:lstStyle/>
            <a:p>
              <a:pPr marL="0" marR="0" lvl="0" indent="0" algn="ctr" rtl="0">
                <a:spcBef>
                  <a:spcPts val="0"/>
                </a:spcBef>
                <a:spcAft>
                  <a:spcPts val="0"/>
                </a:spcAft>
                <a:buNone/>
              </a:pPr>
              <a:endParaRPr sz="7196">
                <a:solidFill>
                  <a:schemeClr val="lt1"/>
                </a:solidFill>
                <a:latin typeface="Calibri"/>
                <a:ea typeface="Calibri"/>
                <a:cs typeface="Calibri"/>
                <a:sym typeface="Calibri"/>
              </a:endParaRPr>
            </a:p>
          </p:txBody>
        </p:sp>
        <p:sp>
          <p:nvSpPr>
            <p:cNvPr id="182" name="Google Shape;182;p34"/>
            <p:cNvSpPr/>
            <p:nvPr/>
          </p:nvSpPr>
          <p:spPr>
            <a:xfrm>
              <a:off x="2840121" y="3554663"/>
              <a:ext cx="1016000" cy="1016000"/>
            </a:xfrm>
            <a:prstGeom prst="rect">
              <a:avLst/>
            </a:prstGeom>
            <a:solidFill>
              <a:srgbClr val="414749"/>
            </a:solidFill>
            <a:ln>
              <a:noFill/>
            </a:ln>
          </p:spPr>
          <p:txBody>
            <a:bodyPr spcFirstLastPara="1" wrap="square" lIns="182825" tIns="91400" rIns="182825" bIns="91400" anchor="ctr" anchorCtr="0">
              <a:noAutofit/>
            </a:bodyPr>
            <a:lstStyle/>
            <a:p>
              <a:pPr marL="0" marR="0" lvl="0" indent="0" algn="ctr" rtl="0">
                <a:spcBef>
                  <a:spcPts val="0"/>
                </a:spcBef>
                <a:spcAft>
                  <a:spcPts val="0"/>
                </a:spcAft>
                <a:buNone/>
              </a:pPr>
              <a:endParaRPr sz="7196">
                <a:solidFill>
                  <a:schemeClr val="lt1"/>
                </a:solidFill>
                <a:latin typeface="Calibri"/>
                <a:ea typeface="Calibri"/>
                <a:cs typeface="Calibri"/>
                <a:sym typeface="Calibri"/>
              </a:endParaRPr>
            </a:p>
          </p:txBody>
        </p:sp>
        <p:sp>
          <p:nvSpPr>
            <p:cNvPr id="183" name="Google Shape;183;p34"/>
            <p:cNvSpPr/>
            <p:nvPr/>
          </p:nvSpPr>
          <p:spPr>
            <a:xfrm>
              <a:off x="2840121" y="2343484"/>
              <a:ext cx="1016000" cy="1016000"/>
            </a:xfrm>
            <a:prstGeom prst="rect">
              <a:avLst/>
            </a:prstGeom>
            <a:solidFill>
              <a:srgbClr val="624DA3"/>
            </a:solidFill>
            <a:ln>
              <a:noFill/>
            </a:ln>
          </p:spPr>
          <p:txBody>
            <a:bodyPr spcFirstLastPara="1" wrap="square" lIns="182825" tIns="91400" rIns="182825" bIns="91400" anchor="ctr" anchorCtr="0">
              <a:noAutofit/>
            </a:bodyPr>
            <a:lstStyle/>
            <a:p>
              <a:pPr marL="0" marR="0" lvl="0" indent="0" algn="ctr" rtl="0">
                <a:spcBef>
                  <a:spcPts val="0"/>
                </a:spcBef>
                <a:spcAft>
                  <a:spcPts val="0"/>
                </a:spcAft>
                <a:buNone/>
              </a:pPr>
              <a:endParaRPr sz="7196">
                <a:solidFill>
                  <a:schemeClr val="lt1"/>
                </a:solidFill>
                <a:latin typeface="Calibri"/>
                <a:ea typeface="Calibri"/>
                <a:cs typeface="Calibri"/>
                <a:sym typeface="Calibri"/>
              </a:endParaRPr>
            </a:p>
          </p:txBody>
        </p:sp>
      </p:grpSp>
      <p:grpSp>
        <p:nvGrpSpPr>
          <p:cNvPr id="184" name="Google Shape;184;p34"/>
          <p:cNvGrpSpPr/>
          <p:nvPr/>
        </p:nvGrpSpPr>
        <p:grpSpPr>
          <a:xfrm>
            <a:off x="12188825" y="0"/>
            <a:ext cx="12188825" cy="13715999"/>
            <a:chOff x="1142251" y="1806318"/>
            <a:chExt cx="3048000" cy="3301512"/>
          </a:xfrm>
        </p:grpSpPr>
        <p:sp>
          <p:nvSpPr>
            <p:cNvPr id="185" name="Google Shape;185;p34"/>
            <p:cNvSpPr/>
            <p:nvPr/>
          </p:nvSpPr>
          <p:spPr>
            <a:xfrm>
              <a:off x="1142251" y="4459425"/>
              <a:ext cx="1016000" cy="648405"/>
            </a:xfrm>
            <a:prstGeom prst="rect">
              <a:avLst/>
            </a:prstGeom>
            <a:solidFill>
              <a:srgbClr val="3792CE"/>
            </a:solidFill>
            <a:ln>
              <a:noFill/>
            </a:ln>
          </p:spPr>
          <p:txBody>
            <a:bodyPr spcFirstLastPara="1" wrap="square" lIns="182825" tIns="91400" rIns="182825" bIns="91400" anchor="ctr" anchorCtr="0">
              <a:noAutofit/>
            </a:bodyPr>
            <a:lstStyle/>
            <a:p>
              <a:pPr marL="0" marR="0" lvl="0" indent="0" algn="ctr" rtl="0">
                <a:spcBef>
                  <a:spcPts val="0"/>
                </a:spcBef>
                <a:spcAft>
                  <a:spcPts val="0"/>
                </a:spcAft>
                <a:buNone/>
              </a:pPr>
              <a:endParaRPr sz="7196">
                <a:solidFill>
                  <a:schemeClr val="lt1"/>
                </a:solidFill>
                <a:latin typeface="Calibri"/>
                <a:ea typeface="Calibri"/>
                <a:cs typeface="Calibri"/>
                <a:sym typeface="Calibri"/>
              </a:endParaRPr>
            </a:p>
          </p:txBody>
        </p:sp>
        <p:sp>
          <p:nvSpPr>
            <p:cNvPr id="186" name="Google Shape;186;p34"/>
            <p:cNvSpPr/>
            <p:nvPr/>
          </p:nvSpPr>
          <p:spPr>
            <a:xfrm>
              <a:off x="2158251" y="4459425"/>
              <a:ext cx="1016000" cy="648405"/>
            </a:xfrm>
            <a:prstGeom prst="rect">
              <a:avLst/>
            </a:prstGeom>
            <a:solidFill>
              <a:srgbClr val="7289A5"/>
            </a:solidFill>
            <a:ln>
              <a:noFill/>
            </a:ln>
          </p:spPr>
          <p:txBody>
            <a:bodyPr spcFirstLastPara="1" wrap="square" lIns="182825" tIns="91400" rIns="182825" bIns="91400" anchor="ctr" anchorCtr="0">
              <a:noAutofit/>
            </a:bodyPr>
            <a:lstStyle/>
            <a:p>
              <a:pPr marL="0" marR="0" lvl="0" indent="0" algn="ctr" rtl="0">
                <a:spcBef>
                  <a:spcPts val="0"/>
                </a:spcBef>
                <a:spcAft>
                  <a:spcPts val="0"/>
                </a:spcAft>
                <a:buNone/>
              </a:pPr>
              <a:endParaRPr sz="7196">
                <a:solidFill>
                  <a:schemeClr val="lt1"/>
                </a:solidFill>
                <a:latin typeface="Calibri"/>
                <a:ea typeface="Calibri"/>
                <a:cs typeface="Calibri"/>
                <a:sym typeface="Calibri"/>
              </a:endParaRPr>
            </a:p>
          </p:txBody>
        </p:sp>
        <p:sp>
          <p:nvSpPr>
            <p:cNvPr id="187" name="Google Shape;187;p34"/>
            <p:cNvSpPr/>
            <p:nvPr/>
          </p:nvSpPr>
          <p:spPr>
            <a:xfrm>
              <a:off x="1142251" y="1806318"/>
              <a:ext cx="3048000" cy="2653107"/>
            </a:xfrm>
            <a:prstGeom prst="rect">
              <a:avLst/>
            </a:prstGeom>
            <a:solidFill>
              <a:srgbClr val="414749"/>
            </a:solidFill>
            <a:ln>
              <a:noFill/>
            </a:ln>
          </p:spPr>
          <p:txBody>
            <a:bodyPr spcFirstLastPara="1" wrap="square" lIns="182825" tIns="91400" rIns="182825" bIns="91400" anchor="ctr" anchorCtr="0">
              <a:noAutofit/>
            </a:bodyPr>
            <a:lstStyle/>
            <a:p>
              <a:pPr marL="0" marR="0" lvl="0" indent="0" algn="ctr" rtl="0">
                <a:spcBef>
                  <a:spcPts val="0"/>
                </a:spcBef>
                <a:spcAft>
                  <a:spcPts val="0"/>
                </a:spcAft>
                <a:buNone/>
              </a:pPr>
              <a:endParaRPr sz="7196">
                <a:solidFill>
                  <a:schemeClr val="lt1"/>
                </a:solidFill>
                <a:latin typeface="Calibri"/>
                <a:ea typeface="Calibri"/>
                <a:cs typeface="Calibri"/>
                <a:sym typeface="Calibri"/>
              </a:endParaRPr>
            </a:p>
          </p:txBody>
        </p:sp>
        <p:sp>
          <p:nvSpPr>
            <p:cNvPr id="188" name="Google Shape;188;p34"/>
            <p:cNvSpPr/>
            <p:nvPr/>
          </p:nvSpPr>
          <p:spPr>
            <a:xfrm>
              <a:off x="3174251" y="4459425"/>
              <a:ext cx="1016000" cy="648405"/>
            </a:xfrm>
            <a:prstGeom prst="rect">
              <a:avLst/>
            </a:prstGeom>
            <a:solidFill>
              <a:srgbClr val="624DA3"/>
            </a:solidFill>
            <a:ln>
              <a:noFill/>
            </a:ln>
          </p:spPr>
          <p:txBody>
            <a:bodyPr spcFirstLastPara="1" wrap="square" lIns="182825" tIns="91400" rIns="182825" bIns="91400" anchor="ctr" anchorCtr="0">
              <a:noAutofit/>
            </a:bodyPr>
            <a:lstStyle/>
            <a:p>
              <a:pPr marL="0" marR="0" lvl="0" indent="0" algn="ctr" rtl="0">
                <a:spcBef>
                  <a:spcPts val="0"/>
                </a:spcBef>
                <a:spcAft>
                  <a:spcPts val="0"/>
                </a:spcAft>
                <a:buNone/>
              </a:pPr>
              <a:endParaRPr sz="7196">
                <a:solidFill>
                  <a:schemeClr val="lt1"/>
                </a:solidFill>
                <a:latin typeface="Calibri"/>
                <a:ea typeface="Calibri"/>
                <a:cs typeface="Calibri"/>
                <a:sym typeface="Calibri"/>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Sub-Divider, White, Dark Text, Left Aligned">
  <p:cSld name="Sub-Divider, White, Dark Text, Left Aligned">
    <p:spTree>
      <p:nvGrpSpPr>
        <p:cNvPr id="1" name="Shape 189"/>
        <p:cNvGrpSpPr/>
        <p:nvPr/>
      </p:nvGrpSpPr>
      <p:grpSpPr>
        <a:xfrm>
          <a:off x="0" y="0"/>
          <a:ext cx="0" cy="0"/>
          <a:chOff x="0" y="0"/>
          <a:chExt cx="0" cy="0"/>
        </a:xfrm>
      </p:grpSpPr>
      <p:pic>
        <p:nvPicPr>
          <p:cNvPr id="190" name="Google Shape;190;p35" descr="Image"/>
          <p:cNvPicPr preferRelativeResize="0"/>
          <p:nvPr/>
        </p:nvPicPr>
        <p:blipFill rotWithShape="1">
          <a:blip r:embed="rId2">
            <a:alphaModFix/>
          </a:blip>
          <a:srcRect/>
          <a:stretch/>
        </p:blipFill>
        <p:spPr>
          <a:xfrm>
            <a:off x="20915258" y="13072413"/>
            <a:ext cx="2225840" cy="58174"/>
          </a:xfrm>
          <a:prstGeom prst="rect">
            <a:avLst/>
          </a:prstGeom>
          <a:noFill/>
          <a:ln>
            <a:noFill/>
          </a:ln>
        </p:spPr>
      </p:pic>
      <p:sp>
        <p:nvSpPr>
          <p:cNvPr id="191" name="Google Shape;191;p35"/>
          <p:cNvSpPr txBox="1">
            <a:spLocks noGrp="1"/>
          </p:cNvSpPr>
          <p:nvPr>
            <p:ph type="sldNum" idx="12"/>
          </p:nvPr>
        </p:nvSpPr>
        <p:spPr>
          <a:xfrm>
            <a:off x="18285581" y="12712701"/>
            <a:ext cx="5484971"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3599">
                <a:solidFill>
                  <a:schemeClr val="dk1"/>
                </a:solidFill>
                <a:latin typeface="Calibri"/>
                <a:ea typeface="Calibri"/>
                <a:cs typeface="Calibri"/>
                <a:sym typeface="Calibri"/>
              </a:defRPr>
            </a:lvl1pPr>
            <a:lvl2pPr marL="0" marR="0" lvl="1" indent="0" algn="l" rtl="0">
              <a:spcBef>
                <a:spcPts val="0"/>
              </a:spcBef>
              <a:buNone/>
              <a:defRPr sz="3599">
                <a:solidFill>
                  <a:schemeClr val="dk1"/>
                </a:solidFill>
                <a:latin typeface="Calibri"/>
                <a:ea typeface="Calibri"/>
                <a:cs typeface="Calibri"/>
                <a:sym typeface="Calibri"/>
              </a:defRPr>
            </a:lvl2pPr>
            <a:lvl3pPr marL="0" marR="0" lvl="2" indent="0" algn="l" rtl="0">
              <a:spcBef>
                <a:spcPts val="0"/>
              </a:spcBef>
              <a:buNone/>
              <a:defRPr sz="3599">
                <a:solidFill>
                  <a:schemeClr val="dk1"/>
                </a:solidFill>
                <a:latin typeface="Calibri"/>
                <a:ea typeface="Calibri"/>
                <a:cs typeface="Calibri"/>
                <a:sym typeface="Calibri"/>
              </a:defRPr>
            </a:lvl3pPr>
            <a:lvl4pPr marL="0" marR="0" lvl="3" indent="0" algn="l" rtl="0">
              <a:spcBef>
                <a:spcPts val="0"/>
              </a:spcBef>
              <a:buNone/>
              <a:defRPr sz="3599">
                <a:solidFill>
                  <a:schemeClr val="dk1"/>
                </a:solidFill>
                <a:latin typeface="Calibri"/>
                <a:ea typeface="Calibri"/>
                <a:cs typeface="Calibri"/>
                <a:sym typeface="Calibri"/>
              </a:defRPr>
            </a:lvl4pPr>
            <a:lvl5pPr marL="0" marR="0" lvl="4" indent="0" algn="l" rtl="0">
              <a:spcBef>
                <a:spcPts val="0"/>
              </a:spcBef>
              <a:buNone/>
              <a:defRPr sz="3599">
                <a:solidFill>
                  <a:schemeClr val="dk1"/>
                </a:solidFill>
                <a:latin typeface="Calibri"/>
                <a:ea typeface="Calibri"/>
                <a:cs typeface="Calibri"/>
                <a:sym typeface="Calibri"/>
              </a:defRPr>
            </a:lvl5pPr>
            <a:lvl6pPr marL="0" marR="0" lvl="5" indent="0" algn="l" rtl="0">
              <a:spcBef>
                <a:spcPts val="0"/>
              </a:spcBef>
              <a:buNone/>
              <a:defRPr sz="3599">
                <a:solidFill>
                  <a:schemeClr val="dk1"/>
                </a:solidFill>
                <a:latin typeface="Calibri"/>
                <a:ea typeface="Calibri"/>
                <a:cs typeface="Calibri"/>
                <a:sym typeface="Calibri"/>
              </a:defRPr>
            </a:lvl6pPr>
            <a:lvl7pPr marL="0" marR="0" lvl="6" indent="0" algn="l" rtl="0">
              <a:spcBef>
                <a:spcPts val="0"/>
              </a:spcBef>
              <a:buNone/>
              <a:defRPr sz="3599">
                <a:solidFill>
                  <a:schemeClr val="dk1"/>
                </a:solidFill>
                <a:latin typeface="Calibri"/>
                <a:ea typeface="Calibri"/>
                <a:cs typeface="Calibri"/>
                <a:sym typeface="Calibri"/>
              </a:defRPr>
            </a:lvl7pPr>
            <a:lvl8pPr marL="0" marR="0" lvl="7" indent="0" algn="l" rtl="0">
              <a:spcBef>
                <a:spcPts val="0"/>
              </a:spcBef>
              <a:buNone/>
              <a:defRPr sz="3599">
                <a:solidFill>
                  <a:schemeClr val="dk1"/>
                </a:solidFill>
                <a:latin typeface="Calibri"/>
                <a:ea typeface="Calibri"/>
                <a:cs typeface="Calibri"/>
                <a:sym typeface="Calibri"/>
              </a:defRPr>
            </a:lvl8pPr>
            <a:lvl9pPr marL="0" marR="0" lvl="8" indent="0" algn="l" rtl="0">
              <a:spcBef>
                <a:spcPts val="0"/>
              </a:spcBef>
              <a:buNone/>
              <a:defRPr sz="3599">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92" name="Google Shape;192;p35"/>
          <p:cNvSpPr txBox="1">
            <a:spLocks noGrp="1"/>
          </p:cNvSpPr>
          <p:nvPr>
            <p:ph type="body" idx="1"/>
          </p:nvPr>
        </p:nvSpPr>
        <p:spPr>
          <a:xfrm>
            <a:off x="1304183" y="7606909"/>
            <a:ext cx="3862232" cy="82073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000"/>
              </a:spcBef>
              <a:spcAft>
                <a:spcPts val="0"/>
              </a:spcAft>
              <a:buClr>
                <a:srgbClr val="272727"/>
              </a:buClr>
              <a:buSzPts val="3999"/>
              <a:buNone/>
              <a:defRPr sz="3999">
                <a:solidFill>
                  <a:srgbClr val="272727"/>
                </a:solidFill>
                <a:latin typeface="Georgia"/>
                <a:ea typeface="Georgia"/>
                <a:cs typeface="Georgia"/>
                <a:sym typeface="Georgia"/>
              </a:defRPr>
            </a:lvl1pPr>
            <a:lvl2pPr marL="914400" lvl="1" indent="-342900" algn="l">
              <a:lnSpc>
                <a:spcPct val="90000"/>
              </a:lnSpc>
              <a:spcBef>
                <a:spcPts val="1000"/>
              </a:spcBef>
              <a:spcAft>
                <a:spcPts val="0"/>
              </a:spcAft>
              <a:buClr>
                <a:srgbClr val="414749"/>
              </a:buClr>
              <a:buSzPts val="1800"/>
              <a:buChar char="•"/>
              <a:defRPr/>
            </a:lvl2pPr>
            <a:lvl3pPr marL="1371600" lvl="2" indent="-342900" algn="l">
              <a:lnSpc>
                <a:spcPct val="90000"/>
              </a:lnSpc>
              <a:spcBef>
                <a:spcPts val="1000"/>
              </a:spcBef>
              <a:spcAft>
                <a:spcPts val="0"/>
              </a:spcAft>
              <a:buClr>
                <a:srgbClr val="414749"/>
              </a:buClr>
              <a:buSzPts val="1800"/>
              <a:buChar char="•"/>
              <a:defRPr/>
            </a:lvl3pPr>
            <a:lvl4pPr marL="1828800" lvl="3" indent="-342900" algn="l">
              <a:lnSpc>
                <a:spcPct val="90000"/>
              </a:lnSpc>
              <a:spcBef>
                <a:spcPts val="1000"/>
              </a:spcBef>
              <a:spcAft>
                <a:spcPts val="0"/>
              </a:spcAft>
              <a:buClr>
                <a:srgbClr val="414749"/>
              </a:buClr>
              <a:buSzPts val="1800"/>
              <a:buChar char="•"/>
              <a:defRPr/>
            </a:lvl4pPr>
            <a:lvl5pPr marL="2286000" lvl="4" indent="-342900" algn="l">
              <a:lnSpc>
                <a:spcPct val="90000"/>
              </a:lnSpc>
              <a:spcBef>
                <a:spcPts val="1000"/>
              </a:spcBef>
              <a:spcAft>
                <a:spcPts val="0"/>
              </a:spcAft>
              <a:buClr>
                <a:srgbClr val="414749"/>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193" name="Google Shape;193;p35"/>
          <p:cNvSpPr txBox="1">
            <a:spLocks noGrp="1"/>
          </p:cNvSpPr>
          <p:nvPr>
            <p:ph type="title"/>
          </p:nvPr>
        </p:nvSpPr>
        <p:spPr>
          <a:xfrm>
            <a:off x="1304182" y="4662819"/>
            <a:ext cx="18455781" cy="290155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72727"/>
              </a:buClr>
              <a:buSzPts val="9998"/>
              <a:buFont typeface="Arial"/>
              <a:buNone/>
              <a:defRPr sz="9998">
                <a:solidFill>
                  <a:srgbClr val="27272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94" name="Google Shape;194;p35"/>
          <p:cNvGrpSpPr/>
          <p:nvPr/>
        </p:nvGrpSpPr>
        <p:grpSpPr>
          <a:xfrm>
            <a:off x="20915260" y="13077679"/>
            <a:ext cx="2225840" cy="62454"/>
            <a:chOff x="8311885" y="6480176"/>
            <a:chExt cx="3261678" cy="85117"/>
          </a:xfrm>
        </p:grpSpPr>
        <p:sp>
          <p:nvSpPr>
            <p:cNvPr id="195" name="Google Shape;195;p35"/>
            <p:cNvSpPr/>
            <p:nvPr/>
          </p:nvSpPr>
          <p:spPr>
            <a:xfrm>
              <a:off x="11029950" y="6480176"/>
              <a:ext cx="543613" cy="85117"/>
            </a:xfrm>
            <a:prstGeom prst="rect">
              <a:avLst/>
            </a:prstGeom>
            <a:solidFill>
              <a:schemeClr val="accent6"/>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chemeClr val="dk1"/>
                </a:buClr>
                <a:buSzPts val="5599"/>
                <a:buFont typeface="Calibri"/>
                <a:buNone/>
              </a:pPr>
              <a:endParaRPr sz="5599" b="0" i="0" u="none" strike="noStrike" cap="none">
                <a:solidFill>
                  <a:srgbClr val="FFFFFF"/>
                </a:solidFill>
                <a:latin typeface="Calibri"/>
                <a:ea typeface="Calibri"/>
                <a:cs typeface="Calibri"/>
                <a:sym typeface="Calibri"/>
              </a:endParaRPr>
            </a:p>
          </p:txBody>
        </p:sp>
        <p:sp>
          <p:nvSpPr>
            <p:cNvPr id="196" name="Google Shape;196;p35"/>
            <p:cNvSpPr/>
            <p:nvPr/>
          </p:nvSpPr>
          <p:spPr>
            <a:xfrm>
              <a:off x="10486337" y="6480176"/>
              <a:ext cx="543613" cy="85117"/>
            </a:xfrm>
            <a:prstGeom prst="rect">
              <a:avLst/>
            </a:prstGeom>
            <a:solidFill>
              <a:schemeClr val="accent5"/>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chemeClr val="dk1"/>
                </a:buClr>
                <a:buSzPts val="5599"/>
                <a:buFont typeface="Calibri"/>
                <a:buNone/>
              </a:pPr>
              <a:endParaRPr sz="5599" b="0" i="0" u="none" strike="noStrike" cap="none">
                <a:solidFill>
                  <a:srgbClr val="FFFFFF"/>
                </a:solidFill>
                <a:latin typeface="Calibri"/>
                <a:ea typeface="Calibri"/>
                <a:cs typeface="Calibri"/>
                <a:sym typeface="Calibri"/>
              </a:endParaRPr>
            </a:p>
          </p:txBody>
        </p:sp>
        <p:sp>
          <p:nvSpPr>
            <p:cNvPr id="197" name="Google Shape;197;p35"/>
            <p:cNvSpPr/>
            <p:nvPr/>
          </p:nvSpPr>
          <p:spPr>
            <a:xfrm>
              <a:off x="9942724" y="6480176"/>
              <a:ext cx="543613" cy="85117"/>
            </a:xfrm>
            <a:prstGeom prst="rect">
              <a:avLst/>
            </a:prstGeom>
            <a:solidFill>
              <a:schemeClr val="accent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chemeClr val="dk1"/>
                </a:buClr>
                <a:buSzPts val="5599"/>
                <a:buFont typeface="Calibri"/>
                <a:buNone/>
              </a:pPr>
              <a:endParaRPr sz="5599" b="0" i="0" u="none" strike="noStrike" cap="none">
                <a:solidFill>
                  <a:srgbClr val="FFFFFF"/>
                </a:solidFill>
                <a:latin typeface="Calibri"/>
                <a:ea typeface="Calibri"/>
                <a:cs typeface="Calibri"/>
                <a:sym typeface="Calibri"/>
              </a:endParaRPr>
            </a:p>
          </p:txBody>
        </p:sp>
        <p:sp>
          <p:nvSpPr>
            <p:cNvPr id="198" name="Google Shape;198;p35"/>
            <p:cNvSpPr/>
            <p:nvPr/>
          </p:nvSpPr>
          <p:spPr>
            <a:xfrm>
              <a:off x="9399111" y="6480176"/>
              <a:ext cx="543613" cy="85117"/>
            </a:xfrm>
            <a:prstGeom prst="rect">
              <a:avLst/>
            </a:prstGeom>
            <a:solidFill>
              <a:schemeClr val="accent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chemeClr val="dk1"/>
                </a:buClr>
                <a:buSzPts val="5599"/>
                <a:buFont typeface="Calibri"/>
                <a:buNone/>
              </a:pPr>
              <a:endParaRPr sz="5599" b="0" i="0" u="none" strike="noStrike" cap="none">
                <a:solidFill>
                  <a:srgbClr val="FFFFFF"/>
                </a:solidFill>
                <a:latin typeface="Calibri"/>
                <a:ea typeface="Calibri"/>
                <a:cs typeface="Calibri"/>
                <a:sym typeface="Calibri"/>
              </a:endParaRPr>
            </a:p>
          </p:txBody>
        </p:sp>
        <p:sp>
          <p:nvSpPr>
            <p:cNvPr id="199" name="Google Shape;199;p35"/>
            <p:cNvSpPr/>
            <p:nvPr/>
          </p:nvSpPr>
          <p:spPr>
            <a:xfrm>
              <a:off x="8855498" y="6480176"/>
              <a:ext cx="543613" cy="8511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chemeClr val="dk1"/>
                </a:buClr>
                <a:buSzPts val="5599"/>
                <a:buFont typeface="Calibri"/>
                <a:buNone/>
              </a:pPr>
              <a:endParaRPr sz="5599" b="0" i="0" u="none" strike="noStrike" cap="none">
                <a:solidFill>
                  <a:srgbClr val="FFFFFF"/>
                </a:solidFill>
                <a:latin typeface="Calibri"/>
                <a:ea typeface="Calibri"/>
                <a:cs typeface="Calibri"/>
                <a:sym typeface="Calibri"/>
              </a:endParaRPr>
            </a:p>
          </p:txBody>
        </p:sp>
        <p:sp>
          <p:nvSpPr>
            <p:cNvPr id="200" name="Google Shape;200;p35"/>
            <p:cNvSpPr/>
            <p:nvPr/>
          </p:nvSpPr>
          <p:spPr>
            <a:xfrm>
              <a:off x="8311885" y="6480176"/>
              <a:ext cx="543613" cy="85117"/>
            </a:xfrm>
            <a:prstGeom prst="rect">
              <a:avLst/>
            </a:prstGeom>
            <a:solidFill>
              <a:schemeClr val="accent1"/>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chemeClr val="dk1"/>
                </a:buClr>
                <a:buSzPts val="5599"/>
                <a:buFont typeface="Calibri"/>
                <a:buNone/>
              </a:pPr>
              <a:endParaRPr sz="5599"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Blank, White, Left Text">
  <p:cSld name="Blank, White, Left Text">
    <p:spTree>
      <p:nvGrpSpPr>
        <p:cNvPr id="1" name="Shape 201"/>
        <p:cNvGrpSpPr/>
        <p:nvPr/>
      </p:nvGrpSpPr>
      <p:grpSpPr>
        <a:xfrm>
          <a:off x="0" y="0"/>
          <a:ext cx="0" cy="0"/>
          <a:chOff x="0" y="0"/>
          <a:chExt cx="0" cy="0"/>
        </a:xfrm>
      </p:grpSpPr>
      <p:sp>
        <p:nvSpPr>
          <p:cNvPr id="202" name="Google Shape;202;p36"/>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3599">
                <a:solidFill>
                  <a:schemeClr val="dk1"/>
                </a:solidFill>
                <a:latin typeface="Calibri"/>
                <a:ea typeface="Calibri"/>
                <a:cs typeface="Calibri"/>
                <a:sym typeface="Calibri"/>
              </a:defRPr>
            </a:lvl1pPr>
            <a:lvl2pPr marL="0" marR="0" lvl="1" indent="0" algn="l" rtl="0">
              <a:spcBef>
                <a:spcPts val="0"/>
              </a:spcBef>
              <a:buNone/>
              <a:defRPr sz="3599">
                <a:solidFill>
                  <a:schemeClr val="dk1"/>
                </a:solidFill>
                <a:latin typeface="Calibri"/>
                <a:ea typeface="Calibri"/>
                <a:cs typeface="Calibri"/>
                <a:sym typeface="Calibri"/>
              </a:defRPr>
            </a:lvl2pPr>
            <a:lvl3pPr marL="0" marR="0" lvl="2" indent="0" algn="l" rtl="0">
              <a:spcBef>
                <a:spcPts val="0"/>
              </a:spcBef>
              <a:buNone/>
              <a:defRPr sz="3599">
                <a:solidFill>
                  <a:schemeClr val="dk1"/>
                </a:solidFill>
                <a:latin typeface="Calibri"/>
                <a:ea typeface="Calibri"/>
                <a:cs typeface="Calibri"/>
                <a:sym typeface="Calibri"/>
              </a:defRPr>
            </a:lvl3pPr>
            <a:lvl4pPr marL="0" marR="0" lvl="3" indent="0" algn="l" rtl="0">
              <a:spcBef>
                <a:spcPts val="0"/>
              </a:spcBef>
              <a:buNone/>
              <a:defRPr sz="3599">
                <a:solidFill>
                  <a:schemeClr val="dk1"/>
                </a:solidFill>
                <a:latin typeface="Calibri"/>
                <a:ea typeface="Calibri"/>
                <a:cs typeface="Calibri"/>
                <a:sym typeface="Calibri"/>
              </a:defRPr>
            </a:lvl4pPr>
            <a:lvl5pPr marL="0" marR="0" lvl="4" indent="0" algn="l" rtl="0">
              <a:spcBef>
                <a:spcPts val="0"/>
              </a:spcBef>
              <a:buNone/>
              <a:defRPr sz="3599">
                <a:solidFill>
                  <a:schemeClr val="dk1"/>
                </a:solidFill>
                <a:latin typeface="Calibri"/>
                <a:ea typeface="Calibri"/>
                <a:cs typeface="Calibri"/>
                <a:sym typeface="Calibri"/>
              </a:defRPr>
            </a:lvl5pPr>
            <a:lvl6pPr marL="0" marR="0" lvl="5" indent="0" algn="l" rtl="0">
              <a:spcBef>
                <a:spcPts val="0"/>
              </a:spcBef>
              <a:buNone/>
              <a:defRPr sz="3599">
                <a:solidFill>
                  <a:schemeClr val="dk1"/>
                </a:solidFill>
                <a:latin typeface="Calibri"/>
                <a:ea typeface="Calibri"/>
                <a:cs typeface="Calibri"/>
                <a:sym typeface="Calibri"/>
              </a:defRPr>
            </a:lvl6pPr>
            <a:lvl7pPr marL="0" marR="0" lvl="6" indent="0" algn="l" rtl="0">
              <a:spcBef>
                <a:spcPts val="0"/>
              </a:spcBef>
              <a:buNone/>
              <a:defRPr sz="3599">
                <a:solidFill>
                  <a:schemeClr val="dk1"/>
                </a:solidFill>
                <a:latin typeface="Calibri"/>
                <a:ea typeface="Calibri"/>
                <a:cs typeface="Calibri"/>
                <a:sym typeface="Calibri"/>
              </a:defRPr>
            </a:lvl7pPr>
            <a:lvl8pPr marL="0" marR="0" lvl="7" indent="0" algn="l" rtl="0">
              <a:spcBef>
                <a:spcPts val="0"/>
              </a:spcBef>
              <a:buNone/>
              <a:defRPr sz="3599">
                <a:solidFill>
                  <a:schemeClr val="dk1"/>
                </a:solidFill>
                <a:latin typeface="Calibri"/>
                <a:ea typeface="Calibri"/>
                <a:cs typeface="Calibri"/>
                <a:sym typeface="Calibri"/>
              </a:defRPr>
            </a:lvl8pPr>
            <a:lvl9pPr marL="0" marR="0" lvl="8" indent="0" algn="l" rtl="0">
              <a:spcBef>
                <a:spcPts val="0"/>
              </a:spcBef>
              <a:buNone/>
              <a:defRPr sz="3599">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03" name="Google Shape;203;p36" descr="Image"/>
          <p:cNvPicPr preferRelativeResize="0"/>
          <p:nvPr/>
        </p:nvPicPr>
        <p:blipFill rotWithShape="1">
          <a:blip r:embed="rId2">
            <a:alphaModFix/>
          </a:blip>
          <a:srcRect/>
          <a:stretch/>
        </p:blipFill>
        <p:spPr>
          <a:xfrm>
            <a:off x="20915258" y="13072413"/>
            <a:ext cx="2225840" cy="58174"/>
          </a:xfrm>
          <a:prstGeom prst="rect">
            <a:avLst/>
          </a:prstGeom>
          <a:noFill/>
          <a:ln>
            <a:noFill/>
          </a:ln>
        </p:spPr>
      </p:pic>
      <p:sp>
        <p:nvSpPr>
          <p:cNvPr id="204" name="Google Shape;204;p36"/>
          <p:cNvSpPr txBox="1">
            <a:spLocks noGrp="1"/>
          </p:cNvSpPr>
          <p:nvPr>
            <p:ph type="body" idx="1"/>
          </p:nvPr>
        </p:nvSpPr>
        <p:spPr>
          <a:xfrm>
            <a:off x="1261788" y="1723202"/>
            <a:ext cx="6277667" cy="77624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ts val="0"/>
              </a:spcAft>
              <a:buClr>
                <a:srgbClr val="272727"/>
              </a:buClr>
              <a:buSzPts val="5599"/>
              <a:buNone/>
              <a:defRPr>
                <a:solidFill>
                  <a:srgbClr val="272727"/>
                </a:solidFill>
              </a:defRPr>
            </a:lvl1pPr>
            <a:lvl2pPr marL="914400" lvl="1" indent="-342900" algn="l">
              <a:lnSpc>
                <a:spcPct val="90000"/>
              </a:lnSpc>
              <a:spcBef>
                <a:spcPts val="1000"/>
              </a:spcBef>
              <a:spcAft>
                <a:spcPts val="0"/>
              </a:spcAft>
              <a:buClr>
                <a:srgbClr val="414749"/>
              </a:buClr>
              <a:buSzPts val="1800"/>
              <a:buChar char="•"/>
              <a:defRPr/>
            </a:lvl2pPr>
            <a:lvl3pPr marL="1371600" lvl="2" indent="-342900" algn="l">
              <a:lnSpc>
                <a:spcPct val="90000"/>
              </a:lnSpc>
              <a:spcBef>
                <a:spcPts val="1000"/>
              </a:spcBef>
              <a:spcAft>
                <a:spcPts val="0"/>
              </a:spcAft>
              <a:buClr>
                <a:srgbClr val="414749"/>
              </a:buClr>
              <a:buSzPts val="1800"/>
              <a:buChar char="•"/>
              <a:defRPr/>
            </a:lvl3pPr>
            <a:lvl4pPr marL="1828800" lvl="3" indent="-342900" algn="l">
              <a:lnSpc>
                <a:spcPct val="90000"/>
              </a:lnSpc>
              <a:spcBef>
                <a:spcPts val="1000"/>
              </a:spcBef>
              <a:spcAft>
                <a:spcPts val="0"/>
              </a:spcAft>
              <a:buClr>
                <a:srgbClr val="414749"/>
              </a:buClr>
              <a:buSzPts val="1800"/>
              <a:buChar char="•"/>
              <a:defRPr/>
            </a:lvl4pPr>
            <a:lvl5pPr marL="2286000" lvl="4" indent="-342900" algn="l">
              <a:lnSpc>
                <a:spcPct val="90000"/>
              </a:lnSpc>
              <a:spcBef>
                <a:spcPts val="1000"/>
              </a:spcBef>
              <a:spcAft>
                <a:spcPts val="0"/>
              </a:spcAft>
              <a:buClr>
                <a:srgbClr val="414749"/>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205" name="Google Shape;205;p36"/>
          <p:cNvSpPr txBox="1">
            <a:spLocks noGrp="1"/>
          </p:cNvSpPr>
          <p:nvPr>
            <p:ph type="title"/>
          </p:nvPr>
        </p:nvSpPr>
        <p:spPr>
          <a:xfrm>
            <a:off x="1261787" y="729817"/>
            <a:ext cx="12938194" cy="97462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72727"/>
              </a:buClr>
              <a:buSzPts val="4999"/>
              <a:buFont typeface="Arial"/>
              <a:buNone/>
              <a:defRPr sz="4999">
                <a:solidFill>
                  <a:srgbClr val="27272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206" name="Google Shape;206;p36"/>
          <p:cNvGrpSpPr/>
          <p:nvPr/>
        </p:nvGrpSpPr>
        <p:grpSpPr>
          <a:xfrm>
            <a:off x="20915260" y="13077679"/>
            <a:ext cx="2225840" cy="62454"/>
            <a:chOff x="8311885" y="6480176"/>
            <a:chExt cx="3261678" cy="85117"/>
          </a:xfrm>
        </p:grpSpPr>
        <p:sp>
          <p:nvSpPr>
            <p:cNvPr id="207" name="Google Shape;207;p36"/>
            <p:cNvSpPr/>
            <p:nvPr/>
          </p:nvSpPr>
          <p:spPr>
            <a:xfrm>
              <a:off x="11029950" y="6480176"/>
              <a:ext cx="543613" cy="85117"/>
            </a:xfrm>
            <a:prstGeom prst="rect">
              <a:avLst/>
            </a:prstGeom>
            <a:solidFill>
              <a:schemeClr val="accent6"/>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chemeClr val="dk1"/>
                </a:buClr>
                <a:buSzPts val="5599"/>
                <a:buFont typeface="Calibri"/>
                <a:buNone/>
              </a:pPr>
              <a:endParaRPr sz="5599" b="0" i="0" u="none" strike="noStrike" cap="none">
                <a:solidFill>
                  <a:srgbClr val="FFFFFF"/>
                </a:solidFill>
                <a:latin typeface="Calibri"/>
                <a:ea typeface="Calibri"/>
                <a:cs typeface="Calibri"/>
                <a:sym typeface="Calibri"/>
              </a:endParaRPr>
            </a:p>
          </p:txBody>
        </p:sp>
        <p:sp>
          <p:nvSpPr>
            <p:cNvPr id="208" name="Google Shape;208;p36"/>
            <p:cNvSpPr/>
            <p:nvPr/>
          </p:nvSpPr>
          <p:spPr>
            <a:xfrm>
              <a:off x="10486337" y="6480176"/>
              <a:ext cx="543613" cy="85117"/>
            </a:xfrm>
            <a:prstGeom prst="rect">
              <a:avLst/>
            </a:prstGeom>
            <a:solidFill>
              <a:schemeClr val="accent5"/>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chemeClr val="dk1"/>
                </a:buClr>
                <a:buSzPts val="5599"/>
                <a:buFont typeface="Calibri"/>
                <a:buNone/>
              </a:pPr>
              <a:endParaRPr sz="5599" b="0" i="0" u="none" strike="noStrike" cap="none">
                <a:solidFill>
                  <a:srgbClr val="FFFFFF"/>
                </a:solidFill>
                <a:latin typeface="Calibri"/>
                <a:ea typeface="Calibri"/>
                <a:cs typeface="Calibri"/>
                <a:sym typeface="Calibri"/>
              </a:endParaRPr>
            </a:p>
          </p:txBody>
        </p:sp>
        <p:sp>
          <p:nvSpPr>
            <p:cNvPr id="209" name="Google Shape;209;p36"/>
            <p:cNvSpPr/>
            <p:nvPr/>
          </p:nvSpPr>
          <p:spPr>
            <a:xfrm>
              <a:off x="9942724" y="6480176"/>
              <a:ext cx="543613" cy="85117"/>
            </a:xfrm>
            <a:prstGeom prst="rect">
              <a:avLst/>
            </a:prstGeom>
            <a:solidFill>
              <a:schemeClr val="accent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chemeClr val="dk1"/>
                </a:buClr>
                <a:buSzPts val="5599"/>
                <a:buFont typeface="Calibri"/>
                <a:buNone/>
              </a:pPr>
              <a:endParaRPr sz="5599" b="0" i="0" u="none" strike="noStrike" cap="none">
                <a:solidFill>
                  <a:srgbClr val="FFFFFF"/>
                </a:solidFill>
                <a:latin typeface="Calibri"/>
                <a:ea typeface="Calibri"/>
                <a:cs typeface="Calibri"/>
                <a:sym typeface="Calibri"/>
              </a:endParaRPr>
            </a:p>
          </p:txBody>
        </p:sp>
        <p:sp>
          <p:nvSpPr>
            <p:cNvPr id="210" name="Google Shape;210;p36"/>
            <p:cNvSpPr/>
            <p:nvPr/>
          </p:nvSpPr>
          <p:spPr>
            <a:xfrm>
              <a:off x="9399111" y="6480176"/>
              <a:ext cx="543613" cy="85117"/>
            </a:xfrm>
            <a:prstGeom prst="rect">
              <a:avLst/>
            </a:prstGeom>
            <a:solidFill>
              <a:schemeClr val="accent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chemeClr val="dk1"/>
                </a:buClr>
                <a:buSzPts val="5599"/>
                <a:buFont typeface="Calibri"/>
                <a:buNone/>
              </a:pPr>
              <a:endParaRPr sz="5599" b="0" i="0" u="none" strike="noStrike" cap="none">
                <a:solidFill>
                  <a:srgbClr val="FFFFFF"/>
                </a:solidFill>
                <a:latin typeface="Calibri"/>
                <a:ea typeface="Calibri"/>
                <a:cs typeface="Calibri"/>
                <a:sym typeface="Calibri"/>
              </a:endParaRPr>
            </a:p>
          </p:txBody>
        </p:sp>
        <p:sp>
          <p:nvSpPr>
            <p:cNvPr id="211" name="Google Shape;211;p36"/>
            <p:cNvSpPr/>
            <p:nvPr/>
          </p:nvSpPr>
          <p:spPr>
            <a:xfrm>
              <a:off x="8855498" y="6480176"/>
              <a:ext cx="543613" cy="8511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chemeClr val="dk1"/>
                </a:buClr>
                <a:buSzPts val="5599"/>
                <a:buFont typeface="Calibri"/>
                <a:buNone/>
              </a:pPr>
              <a:endParaRPr sz="5599" b="0" i="0" u="none" strike="noStrike" cap="none">
                <a:solidFill>
                  <a:srgbClr val="FFFFFF"/>
                </a:solidFill>
                <a:latin typeface="Calibri"/>
                <a:ea typeface="Calibri"/>
                <a:cs typeface="Calibri"/>
                <a:sym typeface="Calibri"/>
              </a:endParaRPr>
            </a:p>
          </p:txBody>
        </p:sp>
        <p:sp>
          <p:nvSpPr>
            <p:cNvPr id="212" name="Google Shape;212;p36"/>
            <p:cNvSpPr/>
            <p:nvPr/>
          </p:nvSpPr>
          <p:spPr>
            <a:xfrm>
              <a:off x="8311885" y="6480176"/>
              <a:ext cx="543613" cy="85117"/>
            </a:xfrm>
            <a:prstGeom prst="rect">
              <a:avLst/>
            </a:prstGeom>
            <a:solidFill>
              <a:schemeClr val="accent1"/>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chemeClr val="dk1"/>
                </a:buClr>
                <a:buSzPts val="5599"/>
                <a:buFont typeface="Calibri"/>
                <a:buNone/>
              </a:pPr>
              <a:endParaRPr sz="5599"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2"/>
        <p:cNvGrpSpPr/>
        <p:nvPr/>
      </p:nvGrpSpPr>
      <p:grpSpPr>
        <a:xfrm>
          <a:off x="0" y="0"/>
          <a:ext cx="0" cy="0"/>
          <a:chOff x="0" y="0"/>
          <a:chExt cx="0" cy="0"/>
        </a:xfrm>
      </p:grpSpPr>
      <p:sp>
        <p:nvSpPr>
          <p:cNvPr id="23" name="Google Shape;23;p11"/>
          <p:cNvSpPr txBox="1">
            <a:spLocks noGrp="1"/>
          </p:cNvSpPr>
          <p:nvPr>
            <p:ph type="title"/>
          </p:nvPr>
        </p:nvSpPr>
        <p:spPr>
          <a:xfrm>
            <a:off x="969264" y="519952"/>
            <a:ext cx="21025723" cy="152830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14749"/>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1"/>
          <p:cNvSpPr txBox="1">
            <a:spLocks noGrp="1"/>
          </p:cNvSpPr>
          <p:nvPr>
            <p:ph type="ftr" idx="11"/>
          </p:nvPr>
        </p:nvSpPr>
        <p:spPr>
          <a:xfrm>
            <a:off x="8075097" y="12712701"/>
            <a:ext cx="8227457" cy="730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1"/>
          <p:cNvSpPr/>
          <p:nvPr/>
        </p:nvSpPr>
        <p:spPr>
          <a:xfrm rot="5400000">
            <a:off x="2148843" y="868683"/>
            <a:ext cx="128010" cy="2487168"/>
          </a:xfrm>
          <a:prstGeom prst="rect">
            <a:avLst/>
          </a:prstGeom>
          <a:solidFill>
            <a:srgbClr val="4147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b="0" i="0" u="none" strike="noStrike" cap="none">
              <a:solidFill>
                <a:srgbClr val="41474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6"/>
        <p:cNvGrpSpPr/>
        <p:nvPr/>
      </p:nvGrpSpPr>
      <p:grpSpPr>
        <a:xfrm>
          <a:off x="0" y="0"/>
          <a:ext cx="0" cy="0"/>
          <a:chOff x="0" y="0"/>
          <a:chExt cx="0" cy="0"/>
        </a:xfrm>
      </p:grpSpPr>
      <p:pic>
        <p:nvPicPr>
          <p:cNvPr id="27" name="Google Shape;27;p12"/>
          <p:cNvPicPr preferRelativeResize="0"/>
          <p:nvPr/>
        </p:nvPicPr>
        <p:blipFill rotWithShape="1">
          <a:blip r:embed="rId2">
            <a:alphaModFix/>
          </a:blip>
          <a:srcRect/>
          <a:stretch/>
        </p:blipFill>
        <p:spPr>
          <a:xfrm>
            <a:off x="0" y="0"/>
            <a:ext cx="24377651" cy="13716000"/>
          </a:xfrm>
          <a:prstGeom prst="rect">
            <a:avLst/>
          </a:prstGeom>
          <a:solidFill>
            <a:srgbClr val="000000">
              <a:alpha val="89803"/>
            </a:srgbClr>
          </a:solidFill>
          <a:ln>
            <a:noFill/>
          </a:ln>
        </p:spPr>
      </p:pic>
      <p:sp>
        <p:nvSpPr>
          <p:cNvPr id="28" name="Google Shape;28;p12"/>
          <p:cNvSpPr txBox="1">
            <a:spLocks noGrp="1"/>
          </p:cNvSpPr>
          <p:nvPr>
            <p:ph type="dt" idx="10"/>
          </p:nvPr>
        </p:nvSpPr>
        <p:spPr>
          <a:xfrm>
            <a:off x="1675964" y="12712701"/>
            <a:ext cx="5484971"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9pPr>
          </a:lstStyle>
          <a:p>
            <a:endParaRPr/>
          </a:p>
        </p:txBody>
      </p:sp>
      <p:sp>
        <p:nvSpPr>
          <p:cNvPr id="29" name="Google Shape;29;p12"/>
          <p:cNvSpPr txBox="1">
            <a:spLocks noGrp="1"/>
          </p:cNvSpPr>
          <p:nvPr>
            <p:ph type="ftr" idx="11"/>
          </p:nvPr>
        </p:nvSpPr>
        <p:spPr>
          <a:xfrm>
            <a:off x="8075097" y="12712701"/>
            <a:ext cx="8227457" cy="730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2"/>
          <p:cNvSpPr txBox="1">
            <a:spLocks noGrp="1"/>
          </p:cNvSpPr>
          <p:nvPr>
            <p:ph type="sldNum" idx="12"/>
          </p:nvPr>
        </p:nvSpPr>
        <p:spPr>
          <a:xfrm>
            <a:off x="1675963" y="12712701"/>
            <a:ext cx="5484971"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3599" b="0" i="0" u="none" strike="noStrike" cap="none">
                <a:solidFill>
                  <a:schemeClr val="dk1"/>
                </a:solidFill>
                <a:latin typeface="Calibri"/>
                <a:ea typeface="Calibri"/>
                <a:cs typeface="Calibri"/>
                <a:sym typeface="Calibri"/>
              </a:defRPr>
            </a:lvl1pPr>
            <a:lvl2pPr marL="0" marR="0" lvl="1" indent="0" algn="l" rtl="0">
              <a:spcBef>
                <a:spcPts val="0"/>
              </a:spcBef>
              <a:buNone/>
              <a:defRPr sz="3599" b="0" i="0" u="none" strike="noStrike" cap="none">
                <a:solidFill>
                  <a:schemeClr val="dk1"/>
                </a:solidFill>
                <a:latin typeface="Calibri"/>
                <a:ea typeface="Calibri"/>
                <a:cs typeface="Calibri"/>
                <a:sym typeface="Calibri"/>
              </a:defRPr>
            </a:lvl2pPr>
            <a:lvl3pPr marL="0" marR="0" lvl="2" indent="0" algn="l" rtl="0">
              <a:spcBef>
                <a:spcPts val="0"/>
              </a:spcBef>
              <a:buNone/>
              <a:defRPr sz="3599" b="0" i="0" u="none" strike="noStrike" cap="none">
                <a:solidFill>
                  <a:schemeClr val="dk1"/>
                </a:solidFill>
                <a:latin typeface="Calibri"/>
                <a:ea typeface="Calibri"/>
                <a:cs typeface="Calibri"/>
                <a:sym typeface="Calibri"/>
              </a:defRPr>
            </a:lvl3pPr>
            <a:lvl4pPr marL="0" marR="0" lvl="3" indent="0" algn="l" rtl="0">
              <a:spcBef>
                <a:spcPts val="0"/>
              </a:spcBef>
              <a:buNone/>
              <a:defRPr sz="3599" b="0" i="0" u="none" strike="noStrike" cap="none">
                <a:solidFill>
                  <a:schemeClr val="dk1"/>
                </a:solidFill>
                <a:latin typeface="Calibri"/>
                <a:ea typeface="Calibri"/>
                <a:cs typeface="Calibri"/>
                <a:sym typeface="Calibri"/>
              </a:defRPr>
            </a:lvl4pPr>
            <a:lvl5pPr marL="0" marR="0" lvl="4" indent="0" algn="l" rtl="0">
              <a:spcBef>
                <a:spcPts val="0"/>
              </a:spcBef>
              <a:buNone/>
              <a:defRPr sz="3599" b="0" i="0" u="none" strike="noStrike" cap="none">
                <a:solidFill>
                  <a:schemeClr val="dk1"/>
                </a:solidFill>
                <a:latin typeface="Calibri"/>
                <a:ea typeface="Calibri"/>
                <a:cs typeface="Calibri"/>
                <a:sym typeface="Calibri"/>
              </a:defRPr>
            </a:lvl5pPr>
            <a:lvl6pPr marL="0" marR="0" lvl="5" indent="0" algn="l" rtl="0">
              <a:spcBef>
                <a:spcPts val="0"/>
              </a:spcBef>
              <a:buNone/>
              <a:defRPr sz="3599" b="0" i="0" u="none" strike="noStrike" cap="none">
                <a:solidFill>
                  <a:schemeClr val="dk1"/>
                </a:solidFill>
                <a:latin typeface="Calibri"/>
                <a:ea typeface="Calibri"/>
                <a:cs typeface="Calibri"/>
                <a:sym typeface="Calibri"/>
              </a:defRPr>
            </a:lvl6pPr>
            <a:lvl7pPr marL="0" marR="0" lvl="6" indent="0" algn="l" rtl="0">
              <a:spcBef>
                <a:spcPts val="0"/>
              </a:spcBef>
              <a:buNone/>
              <a:defRPr sz="3599" b="0" i="0" u="none" strike="noStrike" cap="none">
                <a:solidFill>
                  <a:schemeClr val="dk1"/>
                </a:solidFill>
                <a:latin typeface="Calibri"/>
                <a:ea typeface="Calibri"/>
                <a:cs typeface="Calibri"/>
                <a:sym typeface="Calibri"/>
              </a:defRPr>
            </a:lvl7pPr>
            <a:lvl8pPr marL="0" marR="0" lvl="7" indent="0" algn="l" rtl="0">
              <a:spcBef>
                <a:spcPts val="0"/>
              </a:spcBef>
              <a:buNone/>
              <a:defRPr sz="3599" b="0" i="0" u="none" strike="noStrike" cap="none">
                <a:solidFill>
                  <a:schemeClr val="dk1"/>
                </a:solidFill>
                <a:latin typeface="Calibri"/>
                <a:ea typeface="Calibri"/>
                <a:cs typeface="Calibri"/>
                <a:sym typeface="Calibri"/>
              </a:defRPr>
            </a:lvl8pPr>
            <a:lvl9pPr marL="0" marR="0" lvl="8" indent="0" algn="l" rtl="0">
              <a:spcBef>
                <a:spcPts val="0"/>
              </a:spcBef>
              <a:buNone/>
              <a:defRPr sz="3599"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grpSp>
        <p:nvGrpSpPr>
          <p:cNvPr id="31" name="Google Shape;31;p12"/>
          <p:cNvGrpSpPr/>
          <p:nvPr/>
        </p:nvGrpSpPr>
        <p:grpSpPr>
          <a:xfrm>
            <a:off x="0" y="0"/>
            <a:ext cx="24377649" cy="13716000"/>
            <a:chOff x="0" y="0"/>
            <a:chExt cx="24377649" cy="13716000"/>
          </a:xfrm>
        </p:grpSpPr>
        <p:sp>
          <p:nvSpPr>
            <p:cNvPr id="32" name="Google Shape;32;p12"/>
            <p:cNvSpPr/>
            <p:nvPr/>
          </p:nvSpPr>
          <p:spPr>
            <a:xfrm>
              <a:off x="0" y="0"/>
              <a:ext cx="24377649" cy="13716000"/>
            </a:xfrm>
            <a:prstGeom prst="rect">
              <a:avLst/>
            </a:prstGeom>
            <a:gradFill>
              <a:gsLst>
                <a:gs pos="0">
                  <a:srgbClr val="624DA3">
                    <a:alpha val="89803"/>
                  </a:srgbClr>
                </a:gs>
                <a:gs pos="57000">
                  <a:srgbClr val="3792CE">
                    <a:alpha val="89803"/>
                  </a:srgbClr>
                </a:gs>
                <a:gs pos="100000">
                  <a:srgbClr val="7289A5">
                    <a:alpha val="89803"/>
                  </a:srgbClr>
                </a:gs>
              </a:gsLst>
              <a:path path="circle">
                <a:fillToRect l="100000" t="100000"/>
              </a:path>
              <a:tileRect r="-100000" b="-100000"/>
            </a:gradFill>
            <a:ln>
              <a:noFill/>
            </a:ln>
          </p:spPr>
          <p:txBody>
            <a:bodyPr spcFirstLastPara="1" wrap="square" lIns="182825" tIns="91400" rIns="182825" bIns="91400" anchor="ctr" anchorCtr="0">
              <a:noAutofit/>
            </a:bodyPr>
            <a:lstStyle/>
            <a:p>
              <a:pPr marL="0" marR="0" lvl="0" indent="0" algn="ctr" rtl="0">
                <a:spcBef>
                  <a:spcPts val="0"/>
                </a:spcBef>
                <a:spcAft>
                  <a:spcPts val="0"/>
                </a:spcAft>
                <a:buNone/>
              </a:pPr>
              <a:endParaRPr sz="7196">
                <a:solidFill>
                  <a:schemeClr val="lt1"/>
                </a:solidFill>
                <a:latin typeface="Calibri"/>
                <a:ea typeface="Calibri"/>
                <a:cs typeface="Calibri"/>
                <a:sym typeface="Calibri"/>
              </a:endParaRPr>
            </a:p>
          </p:txBody>
        </p:sp>
        <p:sp>
          <p:nvSpPr>
            <p:cNvPr id="33" name="Google Shape;33;p12"/>
            <p:cNvSpPr/>
            <p:nvPr/>
          </p:nvSpPr>
          <p:spPr>
            <a:xfrm>
              <a:off x="9363410" y="4151436"/>
              <a:ext cx="5650826" cy="1517000"/>
            </a:xfrm>
            <a:prstGeom prst="rect">
              <a:avLst/>
            </a:prstGeom>
            <a:solidFill>
              <a:srgbClr val="FFFFFF"/>
            </a:solidFill>
            <a:ln>
              <a:noFill/>
            </a:ln>
          </p:spPr>
        </p:sp>
      </p:grpSp>
      <p:sp>
        <p:nvSpPr>
          <p:cNvPr id="34" name="Google Shape;34;p12"/>
          <p:cNvSpPr txBox="1">
            <a:spLocks noGrp="1"/>
          </p:cNvSpPr>
          <p:nvPr>
            <p:ph type="subTitle" idx="1"/>
          </p:nvPr>
        </p:nvSpPr>
        <p:spPr>
          <a:xfrm>
            <a:off x="2885841" y="8644502"/>
            <a:ext cx="18283238" cy="3311524"/>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2000"/>
              </a:spcBef>
              <a:spcAft>
                <a:spcPts val="0"/>
              </a:spcAft>
              <a:buClr>
                <a:schemeClr val="lt1"/>
              </a:buClr>
              <a:buSzPts val="3600"/>
              <a:buNone/>
              <a:defRPr sz="3600">
                <a:solidFill>
                  <a:schemeClr val="lt1"/>
                </a:solidFill>
                <a:latin typeface="Arial"/>
                <a:ea typeface="Arial"/>
                <a:cs typeface="Arial"/>
                <a:sym typeface="Arial"/>
              </a:defRPr>
            </a:lvl1pPr>
            <a:lvl2pPr lvl="1" algn="ctr">
              <a:lnSpc>
                <a:spcPct val="90000"/>
              </a:lnSpc>
              <a:spcBef>
                <a:spcPts val="1000"/>
              </a:spcBef>
              <a:spcAft>
                <a:spcPts val="0"/>
              </a:spcAft>
              <a:buClr>
                <a:srgbClr val="414749"/>
              </a:buClr>
              <a:buSzPts val="3999"/>
              <a:buNone/>
              <a:defRPr sz="3999"/>
            </a:lvl2pPr>
            <a:lvl3pPr lvl="2" algn="ctr">
              <a:lnSpc>
                <a:spcPct val="90000"/>
              </a:lnSpc>
              <a:spcBef>
                <a:spcPts val="1000"/>
              </a:spcBef>
              <a:spcAft>
                <a:spcPts val="0"/>
              </a:spcAft>
              <a:buClr>
                <a:srgbClr val="414749"/>
              </a:buClr>
              <a:buSzPts val="3599"/>
              <a:buNone/>
              <a:defRPr sz="3599"/>
            </a:lvl3pPr>
            <a:lvl4pPr lvl="3" algn="ctr">
              <a:lnSpc>
                <a:spcPct val="90000"/>
              </a:lnSpc>
              <a:spcBef>
                <a:spcPts val="1000"/>
              </a:spcBef>
              <a:spcAft>
                <a:spcPts val="0"/>
              </a:spcAft>
              <a:buClr>
                <a:srgbClr val="414749"/>
              </a:buClr>
              <a:buSzPts val="3199"/>
              <a:buNone/>
              <a:defRPr sz="3199"/>
            </a:lvl4pPr>
            <a:lvl5pPr lvl="4" algn="ctr">
              <a:lnSpc>
                <a:spcPct val="90000"/>
              </a:lnSpc>
              <a:spcBef>
                <a:spcPts val="1000"/>
              </a:spcBef>
              <a:spcAft>
                <a:spcPts val="0"/>
              </a:spcAft>
              <a:buClr>
                <a:srgbClr val="414749"/>
              </a:buClr>
              <a:buSzPts val="3199"/>
              <a:buNone/>
              <a:defRPr sz="3199"/>
            </a:lvl5pPr>
            <a:lvl6pPr lvl="5" algn="ctr">
              <a:lnSpc>
                <a:spcPct val="90000"/>
              </a:lnSpc>
              <a:spcBef>
                <a:spcPts val="1000"/>
              </a:spcBef>
              <a:spcAft>
                <a:spcPts val="0"/>
              </a:spcAft>
              <a:buClr>
                <a:schemeClr val="dk1"/>
              </a:buClr>
              <a:buSzPts val="3199"/>
              <a:buNone/>
              <a:defRPr sz="3199"/>
            </a:lvl6pPr>
            <a:lvl7pPr lvl="6" algn="ctr">
              <a:lnSpc>
                <a:spcPct val="90000"/>
              </a:lnSpc>
              <a:spcBef>
                <a:spcPts val="1000"/>
              </a:spcBef>
              <a:spcAft>
                <a:spcPts val="0"/>
              </a:spcAft>
              <a:buClr>
                <a:schemeClr val="dk1"/>
              </a:buClr>
              <a:buSzPts val="3199"/>
              <a:buNone/>
              <a:defRPr sz="3199"/>
            </a:lvl7pPr>
            <a:lvl8pPr lvl="7" algn="ctr">
              <a:lnSpc>
                <a:spcPct val="90000"/>
              </a:lnSpc>
              <a:spcBef>
                <a:spcPts val="1000"/>
              </a:spcBef>
              <a:spcAft>
                <a:spcPts val="0"/>
              </a:spcAft>
              <a:buClr>
                <a:schemeClr val="dk1"/>
              </a:buClr>
              <a:buSzPts val="3199"/>
              <a:buNone/>
              <a:defRPr sz="3199"/>
            </a:lvl8pPr>
            <a:lvl9pPr lvl="8" algn="ctr">
              <a:lnSpc>
                <a:spcPct val="90000"/>
              </a:lnSpc>
              <a:spcBef>
                <a:spcPts val="1000"/>
              </a:spcBef>
              <a:spcAft>
                <a:spcPts val="0"/>
              </a:spcAft>
              <a:buClr>
                <a:schemeClr val="dk1"/>
              </a:buClr>
              <a:buSzPts val="3199"/>
              <a:buNone/>
              <a:defRPr sz="3199"/>
            </a:lvl9pPr>
          </a:lstStyle>
          <a:p>
            <a:endParaRPr/>
          </a:p>
        </p:txBody>
      </p:sp>
      <p:sp>
        <p:nvSpPr>
          <p:cNvPr id="35" name="Google Shape;35;p12"/>
          <p:cNvSpPr/>
          <p:nvPr/>
        </p:nvSpPr>
        <p:spPr>
          <a:xfrm>
            <a:off x="492125" y="419100"/>
            <a:ext cx="23431500" cy="12877800"/>
          </a:xfrm>
          <a:prstGeom prst="rect">
            <a:avLst/>
          </a:prstGeom>
          <a:no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Calibri"/>
              <a:ea typeface="Calibri"/>
              <a:cs typeface="Calibri"/>
              <a:sym typeface="Calibri"/>
            </a:endParaRPr>
          </a:p>
        </p:txBody>
      </p:sp>
      <p:sp>
        <p:nvSpPr>
          <p:cNvPr id="36" name="Google Shape;36;p12"/>
          <p:cNvSpPr/>
          <p:nvPr/>
        </p:nvSpPr>
        <p:spPr>
          <a:xfrm>
            <a:off x="8183270" y="2921812"/>
            <a:ext cx="8011107" cy="7929578"/>
          </a:xfrm>
          <a:custGeom>
            <a:avLst/>
            <a:gdLst/>
            <a:ahLst/>
            <a:cxnLst/>
            <a:rect l="l" t="t" r="r" b="b"/>
            <a:pathLst>
              <a:path w="5029200" h="5029200" extrusionOk="0">
                <a:moveTo>
                  <a:pt x="2514601" y="458626"/>
                </a:moveTo>
                <a:cubicBezTo>
                  <a:pt x="1379117" y="458626"/>
                  <a:pt x="458626" y="1379117"/>
                  <a:pt x="458626" y="2514601"/>
                </a:cubicBezTo>
                <a:cubicBezTo>
                  <a:pt x="458626" y="3650085"/>
                  <a:pt x="1379117" y="4570576"/>
                  <a:pt x="2514601" y="4570576"/>
                </a:cubicBezTo>
                <a:cubicBezTo>
                  <a:pt x="3650085" y="4570576"/>
                  <a:pt x="4570576" y="3650085"/>
                  <a:pt x="4570576" y="2514601"/>
                </a:cubicBezTo>
                <a:cubicBezTo>
                  <a:pt x="4570576" y="1379117"/>
                  <a:pt x="3650085" y="458626"/>
                  <a:pt x="2514601" y="458626"/>
                </a:cubicBezTo>
                <a:close/>
                <a:moveTo>
                  <a:pt x="2514600" y="0"/>
                </a:moveTo>
                <a:cubicBezTo>
                  <a:pt x="3903375" y="0"/>
                  <a:pt x="5029200" y="1125825"/>
                  <a:pt x="5029200" y="2514600"/>
                </a:cubicBezTo>
                <a:cubicBezTo>
                  <a:pt x="5029200" y="3903375"/>
                  <a:pt x="3903375" y="5029200"/>
                  <a:pt x="2514600" y="5029200"/>
                </a:cubicBezTo>
                <a:cubicBezTo>
                  <a:pt x="1125825" y="5029200"/>
                  <a:pt x="0" y="3903375"/>
                  <a:pt x="0" y="2514600"/>
                </a:cubicBezTo>
                <a:cubicBezTo>
                  <a:pt x="0" y="1125825"/>
                  <a:pt x="1125825" y="0"/>
                  <a:pt x="2514600" y="0"/>
                </a:cubicBezTo>
                <a:close/>
              </a:path>
            </a:pathLst>
          </a:custGeom>
          <a:solidFill>
            <a:srgbClr val="D8D8D8">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8">
              <a:solidFill>
                <a:schemeClr val="lt1"/>
              </a:solidFill>
              <a:latin typeface="Calibri"/>
              <a:ea typeface="Calibri"/>
              <a:cs typeface="Calibri"/>
              <a:sym typeface="Calibri"/>
            </a:endParaRPr>
          </a:p>
        </p:txBody>
      </p:sp>
      <p:sp>
        <p:nvSpPr>
          <p:cNvPr id="37" name="Google Shape;37;p12"/>
          <p:cNvSpPr/>
          <p:nvPr/>
        </p:nvSpPr>
        <p:spPr>
          <a:xfrm>
            <a:off x="9394743" y="4119756"/>
            <a:ext cx="5667507" cy="5609829"/>
          </a:xfrm>
          <a:custGeom>
            <a:avLst/>
            <a:gdLst/>
            <a:ahLst/>
            <a:cxnLst/>
            <a:rect l="l" t="t" r="r" b="b"/>
            <a:pathLst>
              <a:path w="5029200" h="5029200" extrusionOk="0">
                <a:moveTo>
                  <a:pt x="2514601" y="458626"/>
                </a:moveTo>
                <a:cubicBezTo>
                  <a:pt x="1379117" y="458626"/>
                  <a:pt x="458626" y="1379117"/>
                  <a:pt x="458626" y="2514601"/>
                </a:cubicBezTo>
                <a:cubicBezTo>
                  <a:pt x="458626" y="3650085"/>
                  <a:pt x="1379117" y="4570576"/>
                  <a:pt x="2514601" y="4570576"/>
                </a:cubicBezTo>
                <a:cubicBezTo>
                  <a:pt x="3650085" y="4570576"/>
                  <a:pt x="4570576" y="3650085"/>
                  <a:pt x="4570576" y="2514601"/>
                </a:cubicBezTo>
                <a:cubicBezTo>
                  <a:pt x="4570576" y="1379117"/>
                  <a:pt x="3650085" y="458626"/>
                  <a:pt x="2514601" y="458626"/>
                </a:cubicBezTo>
                <a:close/>
                <a:moveTo>
                  <a:pt x="2514600" y="0"/>
                </a:moveTo>
                <a:cubicBezTo>
                  <a:pt x="3903375" y="0"/>
                  <a:pt x="5029200" y="1125825"/>
                  <a:pt x="5029200" y="2514600"/>
                </a:cubicBezTo>
                <a:cubicBezTo>
                  <a:pt x="5029200" y="3903375"/>
                  <a:pt x="3903375" y="5029200"/>
                  <a:pt x="2514600" y="5029200"/>
                </a:cubicBezTo>
                <a:cubicBezTo>
                  <a:pt x="1125825" y="5029200"/>
                  <a:pt x="0" y="3903375"/>
                  <a:pt x="0" y="2514600"/>
                </a:cubicBezTo>
                <a:cubicBezTo>
                  <a:pt x="0" y="1125825"/>
                  <a:pt x="1125825" y="0"/>
                  <a:pt x="2514600" y="0"/>
                </a:cubicBezTo>
                <a:close/>
              </a:path>
            </a:pathLst>
          </a:custGeom>
          <a:solidFill>
            <a:srgbClr val="D8D8D8">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8">
              <a:solidFill>
                <a:schemeClr val="lt1"/>
              </a:solidFill>
              <a:latin typeface="Calibri"/>
              <a:ea typeface="Calibri"/>
              <a:cs typeface="Calibri"/>
              <a:sym typeface="Calibri"/>
            </a:endParaRPr>
          </a:p>
        </p:txBody>
      </p:sp>
      <p:sp>
        <p:nvSpPr>
          <p:cNvPr id="38" name="Google Shape;38;p12"/>
          <p:cNvSpPr/>
          <p:nvPr/>
        </p:nvSpPr>
        <p:spPr>
          <a:xfrm>
            <a:off x="10414785" y="5126082"/>
            <a:ext cx="3640264" cy="3603217"/>
          </a:xfrm>
          <a:custGeom>
            <a:avLst/>
            <a:gdLst/>
            <a:ahLst/>
            <a:cxnLst/>
            <a:rect l="l" t="t" r="r" b="b"/>
            <a:pathLst>
              <a:path w="5029200" h="5029200" extrusionOk="0">
                <a:moveTo>
                  <a:pt x="2514601" y="458626"/>
                </a:moveTo>
                <a:cubicBezTo>
                  <a:pt x="1379117" y="458626"/>
                  <a:pt x="458626" y="1379117"/>
                  <a:pt x="458626" y="2514601"/>
                </a:cubicBezTo>
                <a:cubicBezTo>
                  <a:pt x="458626" y="3650085"/>
                  <a:pt x="1379117" y="4570576"/>
                  <a:pt x="2514601" y="4570576"/>
                </a:cubicBezTo>
                <a:cubicBezTo>
                  <a:pt x="3650085" y="4570576"/>
                  <a:pt x="4570576" y="3650085"/>
                  <a:pt x="4570576" y="2514601"/>
                </a:cubicBezTo>
                <a:cubicBezTo>
                  <a:pt x="4570576" y="1379117"/>
                  <a:pt x="3650085" y="458626"/>
                  <a:pt x="2514601" y="458626"/>
                </a:cubicBezTo>
                <a:close/>
                <a:moveTo>
                  <a:pt x="2514600" y="0"/>
                </a:moveTo>
                <a:cubicBezTo>
                  <a:pt x="3903375" y="0"/>
                  <a:pt x="5029200" y="1125825"/>
                  <a:pt x="5029200" y="2514600"/>
                </a:cubicBezTo>
                <a:cubicBezTo>
                  <a:pt x="5029200" y="3903375"/>
                  <a:pt x="3903375" y="5029200"/>
                  <a:pt x="2514600" y="5029200"/>
                </a:cubicBezTo>
                <a:cubicBezTo>
                  <a:pt x="1125825" y="5029200"/>
                  <a:pt x="0" y="3903375"/>
                  <a:pt x="0" y="2514600"/>
                </a:cubicBezTo>
                <a:cubicBezTo>
                  <a:pt x="0" y="1125825"/>
                  <a:pt x="1125825" y="0"/>
                  <a:pt x="2514600" y="0"/>
                </a:cubicBezTo>
                <a:close/>
              </a:path>
            </a:pathLst>
          </a:custGeom>
          <a:solidFill>
            <a:srgbClr val="D8D8D8">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8">
              <a:solidFill>
                <a:schemeClr val="lt1"/>
              </a:solidFill>
              <a:latin typeface="Calibri"/>
              <a:ea typeface="Calibri"/>
              <a:cs typeface="Calibri"/>
              <a:sym typeface="Calibri"/>
            </a:endParaRPr>
          </a:p>
        </p:txBody>
      </p:sp>
      <p:pic>
        <p:nvPicPr>
          <p:cNvPr id="39" name="Google Shape;39;p12"/>
          <p:cNvPicPr preferRelativeResize="0"/>
          <p:nvPr/>
        </p:nvPicPr>
        <p:blipFill rotWithShape="1">
          <a:blip r:embed="rId3">
            <a:alphaModFix/>
          </a:blip>
          <a:srcRect/>
          <a:stretch/>
        </p:blipFill>
        <p:spPr>
          <a:xfrm>
            <a:off x="9120505" y="5197218"/>
            <a:ext cx="6174505" cy="287998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genda Slide">
  <p:cSld name="Agenda Slide">
    <p:spTree>
      <p:nvGrpSpPr>
        <p:cNvPr id="1" name="Shape 40"/>
        <p:cNvGrpSpPr/>
        <p:nvPr/>
      </p:nvGrpSpPr>
      <p:grpSpPr>
        <a:xfrm>
          <a:off x="0" y="0"/>
          <a:ext cx="0" cy="0"/>
          <a:chOff x="0" y="0"/>
          <a:chExt cx="0" cy="0"/>
        </a:xfrm>
      </p:grpSpPr>
      <p:sp>
        <p:nvSpPr>
          <p:cNvPr id="41" name="Google Shape;41;p13"/>
          <p:cNvSpPr txBox="1">
            <a:spLocks noGrp="1"/>
          </p:cNvSpPr>
          <p:nvPr>
            <p:ph type="dt" idx="10"/>
          </p:nvPr>
        </p:nvSpPr>
        <p:spPr>
          <a:xfrm>
            <a:off x="1675964" y="12712701"/>
            <a:ext cx="5484971"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599">
                <a:solidFill>
                  <a:schemeClr val="dk1"/>
                </a:solidFill>
                <a:latin typeface="Calibri"/>
                <a:ea typeface="Calibri"/>
                <a:cs typeface="Calibri"/>
                <a:sym typeface="Calibri"/>
              </a:defRPr>
            </a:lvl1pPr>
            <a:lvl2pPr marR="0" lvl="1"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9pPr>
          </a:lstStyle>
          <a:p>
            <a:endParaRPr/>
          </a:p>
        </p:txBody>
      </p:sp>
      <p:sp>
        <p:nvSpPr>
          <p:cNvPr id="42" name="Google Shape;42;p13"/>
          <p:cNvSpPr txBox="1">
            <a:spLocks noGrp="1"/>
          </p:cNvSpPr>
          <p:nvPr>
            <p:ph type="ftr" idx="11"/>
          </p:nvPr>
        </p:nvSpPr>
        <p:spPr>
          <a:xfrm>
            <a:off x="8075097" y="12712701"/>
            <a:ext cx="8227457" cy="730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3"/>
          <p:cNvSpPr txBox="1">
            <a:spLocks noGrp="1"/>
          </p:cNvSpPr>
          <p:nvPr>
            <p:ph type="sldNum" idx="12"/>
          </p:nvPr>
        </p:nvSpPr>
        <p:spPr>
          <a:xfrm>
            <a:off x="1675963" y="12712701"/>
            <a:ext cx="5484971"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3599">
                <a:solidFill>
                  <a:schemeClr val="dk1"/>
                </a:solidFill>
                <a:latin typeface="Calibri"/>
                <a:ea typeface="Calibri"/>
                <a:cs typeface="Calibri"/>
                <a:sym typeface="Calibri"/>
              </a:defRPr>
            </a:lvl1pPr>
            <a:lvl2pPr marL="0" marR="0" lvl="1" indent="0" algn="l" rtl="0">
              <a:spcBef>
                <a:spcPts val="0"/>
              </a:spcBef>
              <a:buNone/>
              <a:defRPr sz="3599">
                <a:solidFill>
                  <a:schemeClr val="dk1"/>
                </a:solidFill>
                <a:latin typeface="Calibri"/>
                <a:ea typeface="Calibri"/>
                <a:cs typeface="Calibri"/>
                <a:sym typeface="Calibri"/>
              </a:defRPr>
            </a:lvl2pPr>
            <a:lvl3pPr marL="0" marR="0" lvl="2" indent="0" algn="l" rtl="0">
              <a:spcBef>
                <a:spcPts val="0"/>
              </a:spcBef>
              <a:buNone/>
              <a:defRPr sz="3599">
                <a:solidFill>
                  <a:schemeClr val="dk1"/>
                </a:solidFill>
                <a:latin typeface="Calibri"/>
                <a:ea typeface="Calibri"/>
                <a:cs typeface="Calibri"/>
                <a:sym typeface="Calibri"/>
              </a:defRPr>
            </a:lvl3pPr>
            <a:lvl4pPr marL="0" marR="0" lvl="3" indent="0" algn="l" rtl="0">
              <a:spcBef>
                <a:spcPts val="0"/>
              </a:spcBef>
              <a:buNone/>
              <a:defRPr sz="3599">
                <a:solidFill>
                  <a:schemeClr val="dk1"/>
                </a:solidFill>
                <a:latin typeface="Calibri"/>
                <a:ea typeface="Calibri"/>
                <a:cs typeface="Calibri"/>
                <a:sym typeface="Calibri"/>
              </a:defRPr>
            </a:lvl4pPr>
            <a:lvl5pPr marL="0" marR="0" lvl="4" indent="0" algn="l" rtl="0">
              <a:spcBef>
                <a:spcPts val="0"/>
              </a:spcBef>
              <a:buNone/>
              <a:defRPr sz="3599">
                <a:solidFill>
                  <a:schemeClr val="dk1"/>
                </a:solidFill>
                <a:latin typeface="Calibri"/>
                <a:ea typeface="Calibri"/>
                <a:cs typeface="Calibri"/>
                <a:sym typeface="Calibri"/>
              </a:defRPr>
            </a:lvl5pPr>
            <a:lvl6pPr marL="0" marR="0" lvl="5" indent="0" algn="l" rtl="0">
              <a:spcBef>
                <a:spcPts val="0"/>
              </a:spcBef>
              <a:buNone/>
              <a:defRPr sz="3599">
                <a:solidFill>
                  <a:schemeClr val="dk1"/>
                </a:solidFill>
                <a:latin typeface="Calibri"/>
                <a:ea typeface="Calibri"/>
                <a:cs typeface="Calibri"/>
                <a:sym typeface="Calibri"/>
              </a:defRPr>
            </a:lvl6pPr>
            <a:lvl7pPr marL="0" marR="0" lvl="6" indent="0" algn="l" rtl="0">
              <a:spcBef>
                <a:spcPts val="0"/>
              </a:spcBef>
              <a:buNone/>
              <a:defRPr sz="3599">
                <a:solidFill>
                  <a:schemeClr val="dk1"/>
                </a:solidFill>
                <a:latin typeface="Calibri"/>
                <a:ea typeface="Calibri"/>
                <a:cs typeface="Calibri"/>
                <a:sym typeface="Calibri"/>
              </a:defRPr>
            </a:lvl7pPr>
            <a:lvl8pPr marL="0" marR="0" lvl="7" indent="0" algn="l" rtl="0">
              <a:spcBef>
                <a:spcPts val="0"/>
              </a:spcBef>
              <a:buNone/>
              <a:defRPr sz="3599">
                <a:solidFill>
                  <a:schemeClr val="dk1"/>
                </a:solidFill>
                <a:latin typeface="Calibri"/>
                <a:ea typeface="Calibri"/>
                <a:cs typeface="Calibri"/>
                <a:sym typeface="Calibri"/>
              </a:defRPr>
            </a:lvl8pPr>
            <a:lvl9pPr marL="0" marR="0" lvl="8" indent="0" algn="l" rtl="0">
              <a:spcBef>
                <a:spcPts val="0"/>
              </a:spcBef>
              <a:buNone/>
              <a:defRPr sz="3599">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4" name="Google Shape;44;p13"/>
          <p:cNvPicPr preferRelativeResize="0"/>
          <p:nvPr/>
        </p:nvPicPr>
        <p:blipFill rotWithShape="1">
          <a:blip r:embed="rId2">
            <a:alphaModFix/>
          </a:blip>
          <a:srcRect/>
          <a:stretch/>
        </p:blipFill>
        <p:spPr>
          <a:xfrm>
            <a:off x="19050" y="24265"/>
            <a:ext cx="12188825" cy="13716000"/>
          </a:xfrm>
          <a:prstGeom prst="rect">
            <a:avLst/>
          </a:prstGeom>
          <a:noFill/>
          <a:ln>
            <a:noFill/>
          </a:ln>
        </p:spPr>
      </p:pic>
      <p:sp>
        <p:nvSpPr>
          <p:cNvPr id="45" name="Google Shape;45;p13"/>
          <p:cNvSpPr/>
          <p:nvPr/>
        </p:nvSpPr>
        <p:spPr>
          <a:xfrm>
            <a:off x="19050" y="14743"/>
            <a:ext cx="12188825" cy="13715999"/>
          </a:xfrm>
          <a:prstGeom prst="rect">
            <a:avLst/>
          </a:prstGeom>
          <a:solidFill>
            <a:schemeClr val="lt1">
              <a:alpha val="80000"/>
            </a:schemeClr>
          </a:solidFill>
          <a:ln>
            <a:noFill/>
          </a:ln>
        </p:spPr>
        <p:txBody>
          <a:bodyPr spcFirstLastPara="1" wrap="square" lIns="182825" tIns="91400" rIns="182825" bIns="91400" anchor="ctr" anchorCtr="0">
            <a:noAutofit/>
          </a:bodyPr>
          <a:lstStyle/>
          <a:p>
            <a:pPr marL="0" marR="0" lvl="0" indent="0" algn="ctr" rtl="0">
              <a:spcBef>
                <a:spcPts val="0"/>
              </a:spcBef>
              <a:spcAft>
                <a:spcPts val="0"/>
              </a:spcAft>
              <a:buNone/>
            </a:pPr>
            <a:endParaRPr sz="7196">
              <a:solidFill>
                <a:schemeClr val="lt1"/>
              </a:solidFill>
              <a:latin typeface="Calibri"/>
              <a:ea typeface="Calibri"/>
              <a:cs typeface="Calibri"/>
              <a:sym typeface="Calibri"/>
            </a:endParaRPr>
          </a:p>
        </p:txBody>
      </p:sp>
      <p:sp>
        <p:nvSpPr>
          <p:cNvPr id="46" name="Google Shape;46;p13"/>
          <p:cNvSpPr/>
          <p:nvPr/>
        </p:nvSpPr>
        <p:spPr>
          <a:xfrm>
            <a:off x="492125" y="419100"/>
            <a:ext cx="23431500" cy="12877800"/>
          </a:xfrm>
          <a:prstGeom prst="rect">
            <a:avLst/>
          </a:prstGeom>
          <a:noFill/>
          <a:ln w="381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Calibri"/>
              <a:ea typeface="Calibri"/>
              <a:cs typeface="Calibri"/>
              <a:sym typeface="Calibri"/>
            </a:endParaRPr>
          </a:p>
        </p:txBody>
      </p:sp>
      <p:sp>
        <p:nvSpPr>
          <p:cNvPr id="47" name="Google Shape;47;p13"/>
          <p:cNvSpPr txBox="1"/>
          <p:nvPr/>
        </p:nvSpPr>
        <p:spPr>
          <a:xfrm>
            <a:off x="2314099" y="4989439"/>
            <a:ext cx="9140825"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0">
                <a:solidFill>
                  <a:srgbClr val="414749"/>
                </a:solidFill>
                <a:latin typeface="Montserrat Medium"/>
                <a:ea typeface="Montserrat Medium"/>
                <a:cs typeface="Montserrat Medium"/>
                <a:sym typeface="Montserrat Medium"/>
              </a:rPr>
              <a:t>TODAY’S</a:t>
            </a:r>
            <a:endParaRPr/>
          </a:p>
          <a:p>
            <a:pPr marL="0" marR="0" lvl="0" indent="0" algn="l" rtl="0">
              <a:spcBef>
                <a:spcPts val="0"/>
              </a:spcBef>
              <a:spcAft>
                <a:spcPts val="0"/>
              </a:spcAft>
              <a:buNone/>
            </a:pPr>
            <a:r>
              <a:rPr lang="en-US" sz="12000">
                <a:solidFill>
                  <a:srgbClr val="414749"/>
                </a:solidFill>
                <a:latin typeface="Montserrat Medium"/>
                <a:ea typeface="Montserrat Medium"/>
                <a:cs typeface="Montserrat Medium"/>
                <a:sym typeface="Montserrat Medium"/>
              </a:rPr>
              <a:t>AGENDA</a:t>
            </a:r>
            <a:endParaRPr/>
          </a:p>
        </p:txBody>
      </p:sp>
      <p:sp>
        <p:nvSpPr>
          <p:cNvPr id="48" name="Google Shape;48;p13"/>
          <p:cNvSpPr/>
          <p:nvPr/>
        </p:nvSpPr>
        <p:spPr>
          <a:xfrm>
            <a:off x="1503002" y="4415367"/>
            <a:ext cx="524933" cy="4885266"/>
          </a:xfrm>
          <a:prstGeom prst="rect">
            <a:avLst/>
          </a:prstGeom>
          <a:solidFill>
            <a:srgbClr val="3792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Calibri"/>
              <a:ea typeface="Calibri"/>
              <a:cs typeface="Calibri"/>
              <a:sym typeface="Calibri"/>
            </a:endParaRPr>
          </a:p>
        </p:txBody>
      </p:sp>
      <p:sp>
        <p:nvSpPr>
          <p:cNvPr id="49" name="Google Shape;49;p13"/>
          <p:cNvSpPr txBox="1"/>
          <p:nvPr/>
        </p:nvSpPr>
        <p:spPr>
          <a:xfrm>
            <a:off x="628491" y="12483005"/>
            <a:ext cx="5484971" cy="730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2399">
                <a:solidFill>
                  <a:srgbClr val="888888"/>
                </a:solidFill>
                <a:latin typeface="Calibri"/>
                <a:ea typeface="Calibri"/>
                <a:cs typeface="Calibri"/>
                <a:sym typeface="Calibri"/>
              </a:rPr>
              <a:t>‹#›</a:t>
            </a:fld>
            <a:endParaRPr sz="2399">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0"/>
        <p:cNvGrpSpPr/>
        <p:nvPr/>
      </p:nvGrpSpPr>
      <p:grpSpPr>
        <a:xfrm>
          <a:off x="0" y="0"/>
          <a:ext cx="0" cy="0"/>
          <a:chOff x="0" y="0"/>
          <a:chExt cx="0" cy="0"/>
        </a:xfrm>
      </p:grpSpPr>
      <p:sp>
        <p:nvSpPr>
          <p:cNvPr id="51" name="Google Shape;51;p14"/>
          <p:cNvSpPr txBox="1">
            <a:spLocks noGrp="1"/>
          </p:cNvSpPr>
          <p:nvPr>
            <p:ph type="body" idx="1"/>
          </p:nvPr>
        </p:nvSpPr>
        <p:spPr>
          <a:xfrm>
            <a:off x="969264" y="2718920"/>
            <a:ext cx="21025723" cy="96523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000"/>
              </a:spcBef>
              <a:spcAft>
                <a:spcPts val="0"/>
              </a:spcAft>
              <a:buClr>
                <a:srgbClr val="414749"/>
              </a:buClr>
              <a:buSzPts val="1800"/>
              <a:buChar char="•"/>
              <a:defRPr/>
            </a:lvl1pPr>
            <a:lvl2pPr marL="914400" lvl="1" indent="-342900" algn="l">
              <a:lnSpc>
                <a:spcPct val="90000"/>
              </a:lnSpc>
              <a:spcBef>
                <a:spcPts val="1000"/>
              </a:spcBef>
              <a:spcAft>
                <a:spcPts val="0"/>
              </a:spcAft>
              <a:buClr>
                <a:srgbClr val="414749"/>
              </a:buClr>
              <a:buSzPts val="1800"/>
              <a:buChar char="•"/>
              <a:defRPr/>
            </a:lvl2pPr>
            <a:lvl3pPr marL="1371600" lvl="2" indent="-342900" algn="l">
              <a:lnSpc>
                <a:spcPct val="90000"/>
              </a:lnSpc>
              <a:spcBef>
                <a:spcPts val="1000"/>
              </a:spcBef>
              <a:spcAft>
                <a:spcPts val="0"/>
              </a:spcAft>
              <a:buClr>
                <a:srgbClr val="414749"/>
              </a:buClr>
              <a:buSzPts val="1800"/>
              <a:buChar char="•"/>
              <a:defRPr/>
            </a:lvl3pPr>
            <a:lvl4pPr marL="1828800" lvl="3" indent="-342900" algn="l">
              <a:lnSpc>
                <a:spcPct val="90000"/>
              </a:lnSpc>
              <a:spcBef>
                <a:spcPts val="1000"/>
              </a:spcBef>
              <a:spcAft>
                <a:spcPts val="0"/>
              </a:spcAft>
              <a:buClr>
                <a:srgbClr val="414749"/>
              </a:buClr>
              <a:buSzPts val="1800"/>
              <a:buChar char="•"/>
              <a:defRPr/>
            </a:lvl4pPr>
            <a:lvl5pPr marL="2286000" lvl="4" indent="-342900" algn="l">
              <a:lnSpc>
                <a:spcPct val="90000"/>
              </a:lnSpc>
              <a:spcBef>
                <a:spcPts val="1000"/>
              </a:spcBef>
              <a:spcAft>
                <a:spcPts val="0"/>
              </a:spcAft>
              <a:buClr>
                <a:srgbClr val="414749"/>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52" name="Google Shape;52;p14"/>
          <p:cNvSpPr txBox="1">
            <a:spLocks noGrp="1"/>
          </p:cNvSpPr>
          <p:nvPr>
            <p:ph type="ftr" idx="11"/>
          </p:nvPr>
        </p:nvSpPr>
        <p:spPr>
          <a:xfrm>
            <a:off x="8075097" y="12712701"/>
            <a:ext cx="8227457" cy="730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title"/>
          </p:nvPr>
        </p:nvSpPr>
        <p:spPr>
          <a:xfrm>
            <a:off x="969264" y="519952"/>
            <a:ext cx="21025723" cy="152830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14749"/>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4"/>
          <p:cNvSpPr/>
          <p:nvPr/>
        </p:nvSpPr>
        <p:spPr>
          <a:xfrm rot="5400000">
            <a:off x="2148843" y="868683"/>
            <a:ext cx="128010" cy="2487168"/>
          </a:xfrm>
          <a:prstGeom prst="rect">
            <a:avLst/>
          </a:prstGeom>
          <a:solidFill>
            <a:srgbClr val="4147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rgbClr val="41474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sp>
        <p:nvSpPr>
          <p:cNvPr id="56" name="Google Shape;56;p15"/>
          <p:cNvSpPr txBox="1">
            <a:spLocks noGrp="1"/>
          </p:cNvSpPr>
          <p:nvPr>
            <p:ph type="body" idx="1"/>
          </p:nvPr>
        </p:nvSpPr>
        <p:spPr>
          <a:xfrm>
            <a:off x="969265" y="2736846"/>
            <a:ext cx="10360501" cy="870267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000"/>
              </a:spcBef>
              <a:spcAft>
                <a:spcPts val="0"/>
              </a:spcAft>
              <a:buClr>
                <a:srgbClr val="414749"/>
              </a:buClr>
              <a:buSzPts val="1800"/>
              <a:buChar char="•"/>
              <a:defRPr/>
            </a:lvl1pPr>
            <a:lvl2pPr marL="914400" lvl="1" indent="-342900" algn="l">
              <a:lnSpc>
                <a:spcPct val="90000"/>
              </a:lnSpc>
              <a:spcBef>
                <a:spcPts val="1000"/>
              </a:spcBef>
              <a:spcAft>
                <a:spcPts val="0"/>
              </a:spcAft>
              <a:buClr>
                <a:srgbClr val="414749"/>
              </a:buClr>
              <a:buSzPts val="1800"/>
              <a:buChar char="•"/>
              <a:defRPr/>
            </a:lvl2pPr>
            <a:lvl3pPr marL="1371600" lvl="2" indent="-342900" algn="l">
              <a:lnSpc>
                <a:spcPct val="90000"/>
              </a:lnSpc>
              <a:spcBef>
                <a:spcPts val="1000"/>
              </a:spcBef>
              <a:spcAft>
                <a:spcPts val="0"/>
              </a:spcAft>
              <a:buClr>
                <a:srgbClr val="414749"/>
              </a:buClr>
              <a:buSzPts val="1800"/>
              <a:buChar char="•"/>
              <a:defRPr/>
            </a:lvl3pPr>
            <a:lvl4pPr marL="1828800" lvl="3" indent="-342900" algn="l">
              <a:lnSpc>
                <a:spcPct val="90000"/>
              </a:lnSpc>
              <a:spcBef>
                <a:spcPts val="1000"/>
              </a:spcBef>
              <a:spcAft>
                <a:spcPts val="0"/>
              </a:spcAft>
              <a:buClr>
                <a:srgbClr val="414749"/>
              </a:buClr>
              <a:buSzPts val="1800"/>
              <a:buChar char="•"/>
              <a:defRPr/>
            </a:lvl4pPr>
            <a:lvl5pPr marL="2286000" lvl="4" indent="-342900" algn="l">
              <a:lnSpc>
                <a:spcPct val="90000"/>
              </a:lnSpc>
              <a:spcBef>
                <a:spcPts val="1000"/>
              </a:spcBef>
              <a:spcAft>
                <a:spcPts val="0"/>
              </a:spcAft>
              <a:buClr>
                <a:srgbClr val="414749"/>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57" name="Google Shape;57;p15"/>
          <p:cNvSpPr txBox="1">
            <a:spLocks noGrp="1"/>
          </p:cNvSpPr>
          <p:nvPr>
            <p:ph type="body" idx="2"/>
          </p:nvPr>
        </p:nvSpPr>
        <p:spPr>
          <a:xfrm>
            <a:off x="11634486" y="2736846"/>
            <a:ext cx="10360501" cy="870267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000"/>
              </a:spcBef>
              <a:spcAft>
                <a:spcPts val="0"/>
              </a:spcAft>
              <a:buClr>
                <a:srgbClr val="414749"/>
              </a:buClr>
              <a:buSzPts val="1800"/>
              <a:buChar char="•"/>
              <a:defRPr/>
            </a:lvl1pPr>
            <a:lvl2pPr marL="914400" lvl="1" indent="-342900" algn="l">
              <a:lnSpc>
                <a:spcPct val="90000"/>
              </a:lnSpc>
              <a:spcBef>
                <a:spcPts val="1000"/>
              </a:spcBef>
              <a:spcAft>
                <a:spcPts val="0"/>
              </a:spcAft>
              <a:buClr>
                <a:srgbClr val="414749"/>
              </a:buClr>
              <a:buSzPts val="1800"/>
              <a:buChar char="•"/>
              <a:defRPr/>
            </a:lvl2pPr>
            <a:lvl3pPr marL="1371600" lvl="2" indent="-342900" algn="l">
              <a:lnSpc>
                <a:spcPct val="90000"/>
              </a:lnSpc>
              <a:spcBef>
                <a:spcPts val="1000"/>
              </a:spcBef>
              <a:spcAft>
                <a:spcPts val="0"/>
              </a:spcAft>
              <a:buClr>
                <a:srgbClr val="414749"/>
              </a:buClr>
              <a:buSzPts val="1800"/>
              <a:buChar char="•"/>
              <a:defRPr/>
            </a:lvl3pPr>
            <a:lvl4pPr marL="1828800" lvl="3" indent="-342900" algn="l">
              <a:lnSpc>
                <a:spcPct val="90000"/>
              </a:lnSpc>
              <a:spcBef>
                <a:spcPts val="1000"/>
              </a:spcBef>
              <a:spcAft>
                <a:spcPts val="0"/>
              </a:spcAft>
              <a:buClr>
                <a:srgbClr val="414749"/>
              </a:buClr>
              <a:buSzPts val="1800"/>
              <a:buChar char="•"/>
              <a:defRPr/>
            </a:lvl4pPr>
            <a:lvl5pPr marL="2286000" lvl="4" indent="-342900" algn="l">
              <a:lnSpc>
                <a:spcPct val="90000"/>
              </a:lnSpc>
              <a:spcBef>
                <a:spcPts val="1000"/>
              </a:spcBef>
              <a:spcAft>
                <a:spcPts val="0"/>
              </a:spcAft>
              <a:buClr>
                <a:srgbClr val="414749"/>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58" name="Google Shape;58;p15"/>
          <p:cNvSpPr txBox="1">
            <a:spLocks noGrp="1"/>
          </p:cNvSpPr>
          <p:nvPr>
            <p:ph type="ftr" idx="11"/>
          </p:nvPr>
        </p:nvSpPr>
        <p:spPr>
          <a:xfrm>
            <a:off x="8075097" y="12712701"/>
            <a:ext cx="8227457" cy="730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title"/>
          </p:nvPr>
        </p:nvSpPr>
        <p:spPr>
          <a:xfrm>
            <a:off x="969264" y="519952"/>
            <a:ext cx="21025723" cy="152830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14749"/>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5"/>
          <p:cNvSpPr/>
          <p:nvPr/>
        </p:nvSpPr>
        <p:spPr>
          <a:xfrm rot="5400000">
            <a:off x="2148843" y="868683"/>
            <a:ext cx="128010" cy="2487168"/>
          </a:xfrm>
          <a:prstGeom prst="rect">
            <a:avLst/>
          </a:prstGeom>
          <a:solidFill>
            <a:srgbClr val="4147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rgbClr val="41474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61"/>
        <p:cNvGrpSpPr/>
        <p:nvPr/>
      </p:nvGrpSpPr>
      <p:grpSpPr>
        <a:xfrm>
          <a:off x="0" y="0"/>
          <a:ext cx="0" cy="0"/>
          <a:chOff x="0" y="0"/>
          <a:chExt cx="0" cy="0"/>
        </a:xfrm>
      </p:grpSpPr>
      <p:sp>
        <p:nvSpPr>
          <p:cNvPr id="62" name="Google Shape;62;p16"/>
          <p:cNvSpPr txBox="1">
            <a:spLocks noGrp="1"/>
          </p:cNvSpPr>
          <p:nvPr>
            <p:ph type="ftr" idx="11"/>
          </p:nvPr>
        </p:nvSpPr>
        <p:spPr>
          <a:xfrm>
            <a:off x="8075097" y="12712701"/>
            <a:ext cx="8227457" cy="730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6"/>
          <p:cNvSpPr txBox="1">
            <a:spLocks noGrp="1"/>
          </p:cNvSpPr>
          <p:nvPr>
            <p:ph type="title"/>
          </p:nvPr>
        </p:nvSpPr>
        <p:spPr>
          <a:xfrm>
            <a:off x="969264" y="519952"/>
            <a:ext cx="21025723" cy="152830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14749"/>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6"/>
          <p:cNvSpPr/>
          <p:nvPr/>
        </p:nvSpPr>
        <p:spPr>
          <a:xfrm rot="5400000">
            <a:off x="2148843" y="868683"/>
            <a:ext cx="128010" cy="2487168"/>
          </a:xfrm>
          <a:prstGeom prst="rect">
            <a:avLst/>
          </a:prstGeom>
          <a:solidFill>
            <a:srgbClr val="4147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rgbClr val="41474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5"/>
        <p:cNvGrpSpPr/>
        <p:nvPr/>
      </p:nvGrpSpPr>
      <p:grpSpPr>
        <a:xfrm>
          <a:off x="0" y="0"/>
          <a:ext cx="0" cy="0"/>
          <a:chOff x="0" y="0"/>
          <a:chExt cx="0" cy="0"/>
        </a:xfrm>
      </p:grpSpPr>
      <p:sp>
        <p:nvSpPr>
          <p:cNvPr id="66" name="Google Shape;66;p17"/>
          <p:cNvSpPr txBox="1">
            <a:spLocks noGrp="1"/>
          </p:cNvSpPr>
          <p:nvPr>
            <p:ph type="body" idx="1"/>
          </p:nvPr>
        </p:nvSpPr>
        <p:spPr>
          <a:xfrm>
            <a:off x="969264" y="2781642"/>
            <a:ext cx="10312888" cy="164782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2000"/>
              </a:spcBef>
              <a:spcAft>
                <a:spcPts val="0"/>
              </a:spcAft>
              <a:buClr>
                <a:srgbClr val="414749"/>
              </a:buClr>
              <a:buSzPts val="4799"/>
              <a:buNone/>
              <a:defRPr sz="4799" b="1"/>
            </a:lvl1pPr>
            <a:lvl2pPr marL="914400" lvl="1" indent="-228600" algn="l">
              <a:lnSpc>
                <a:spcPct val="90000"/>
              </a:lnSpc>
              <a:spcBef>
                <a:spcPts val="1000"/>
              </a:spcBef>
              <a:spcAft>
                <a:spcPts val="0"/>
              </a:spcAft>
              <a:buClr>
                <a:srgbClr val="414749"/>
              </a:buClr>
              <a:buSzPts val="3999"/>
              <a:buNone/>
              <a:defRPr sz="3999" b="1"/>
            </a:lvl2pPr>
            <a:lvl3pPr marL="1371600" lvl="2" indent="-228600" algn="l">
              <a:lnSpc>
                <a:spcPct val="90000"/>
              </a:lnSpc>
              <a:spcBef>
                <a:spcPts val="1000"/>
              </a:spcBef>
              <a:spcAft>
                <a:spcPts val="0"/>
              </a:spcAft>
              <a:buClr>
                <a:srgbClr val="414749"/>
              </a:buClr>
              <a:buSzPts val="3599"/>
              <a:buNone/>
              <a:defRPr sz="3599" b="1"/>
            </a:lvl3pPr>
            <a:lvl4pPr marL="1828800" lvl="3" indent="-228600" algn="l">
              <a:lnSpc>
                <a:spcPct val="90000"/>
              </a:lnSpc>
              <a:spcBef>
                <a:spcPts val="1000"/>
              </a:spcBef>
              <a:spcAft>
                <a:spcPts val="0"/>
              </a:spcAft>
              <a:buClr>
                <a:srgbClr val="414749"/>
              </a:buClr>
              <a:buSzPts val="3199"/>
              <a:buNone/>
              <a:defRPr sz="3199" b="1"/>
            </a:lvl4pPr>
            <a:lvl5pPr marL="2286000" lvl="4" indent="-228600" algn="l">
              <a:lnSpc>
                <a:spcPct val="90000"/>
              </a:lnSpc>
              <a:spcBef>
                <a:spcPts val="1000"/>
              </a:spcBef>
              <a:spcAft>
                <a:spcPts val="0"/>
              </a:spcAft>
              <a:buClr>
                <a:srgbClr val="414749"/>
              </a:buClr>
              <a:buSzPts val="3199"/>
              <a:buNone/>
              <a:defRPr sz="3199" b="1"/>
            </a:lvl5pPr>
            <a:lvl6pPr marL="2743200" lvl="5" indent="-228600" algn="l">
              <a:lnSpc>
                <a:spcPct val="90000"/>
              </a:lnSpc>
              <a:spcBef>
                <a:spcPts val="1000"/>
              </a:spcBef>
              <a:spcAft>
                <a:spcPts val="0"/>
              </a:spcAft>
              <a:buClr>
                <a:schemeClr val="dk1"/>
              </a:buClr>
              <a:buSzPts val="3199"/>
              <a:buNone/>
              <a:defRPr sz="3199" b="1"/>
            </a:lvl6pPr>
            <a:lvl7pPr marL="3200400" lvl="6" indent="-228600" algn="l">
              <a:lnSpc>
                <a:spcPct val="90000"/>
              </a:lnSpc>
              <a:spcBef>
                <a:spcPts val="1000"/>
              </a:spcBef>
              <a:spcAft>
                <a:spcPts val="0"/>
              </a:spcAft>
              <a:buClr>
                <a:schemeClr val="dk1"/>
              </a:buClr>
              <a:buSzPts val="3199"/>
              <a:buNone/>
              <a:defRPr sz="3199" b="1"/>
            </a:lvl7pPr>
            <a:lvl8pPr marL="3657600" lvl="7" indent="-228600" algn="l">
              <a:lnSpc>
                <a:spcPct val="90000"/>
              </a:lnSpc>
              <a:spcBef>
                <a:spcPts val="1000"/>
              </a:spcBef>
              <a:spcAft>
                <a:spcPts val="0"/>
              </a:spcAft>
              <a:buClr>
                <a:schemeClr val="dk1"/>
              </a:buClr>
              <a:buSzPts val="3199"/>
              <a:buNone/>
              <a:defRPr sz="3199" b="1"/>
            </a:lvl8pPr>
            <a:lvl9pPr marL="4114800" lvl="8" indent="-228600" algn="l">
              <a:lnSpc>
                <a:spcPct val="90000"/>
              </a:lnSpc>
              <a:spcBef>
                <a:spcPts val="1000"/>
              </a:spcBef>
              <a:spcAft>
                <a:spcPts val="0"/>
              </a:spcAft>
              <a:buClr>
                <a:schemeClr val="dk1"/>
              </a:buClr>
              <a:buSzPts val="3199"/>
              <a:buNone/>
              <a:defRPr sz="3199" b="1"/>
            </a:lvl9pPr>
          </a:lstStyle>
          <a:p>
            <a:endParaRPr/>
          </a:p>
        </p:txBody>
      </p:sp>
      <p:sp>
        <p:nvSpPr>
          <p:cNvPr id="67" name="Google Shape;67;p17"/>
          <p:cNvSpPr txBox="1">
            <a:spLocks noGrp="1"/>
          </p:cNvSpPr>
          <p:nvPr>
            <p:ph type="body" idx="2"/>
          </p:nvPr>
        </p:nvSpPr>
        <p:spPr>
          <a:xfrm>
            <a:off x="969264" y="4429466"/>
            <a:ext cx="10312888" cy="736917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000"/>
              </a:spcBef>
              <a:spcAft>
                <a:spcPts val="0"/>
              </a:spcAft>
              <a:buClr>
                <a:srgbClr val="414749"/>
              </a:buClr>
              <a:buSzPts val="1800"/>
              <a:buChar char="•"/>
              <a:defRPr/>
            </a:lvl1pPr>
            <a:lvl2pPr marL="914400" lvl="1" indent="-342900" algn="l">
              <a:lnSpc>
                <a:spcPct val="90000"/>
              </a:lnSpc>
              <a:spcBef>
                <a:spcPts val="1000"/>
              </a:spcBef>
              <a:spcAft>
                <a:spcPts val="0"/>
              </a:spcAft>
              <a:buClr>
                <a:srgbClr val="414749"/>
              </a:buClr>
              <a:buSzPts val="1800"/>
              <a:buChar char="•"/>
              <a:defRPr/>
            </a:lvl2pPr>
            <a:lvl3pPr marL="1371600" lvl="2" indent="-342900" algn="l">
              <a:lnSpc>
                <a:spcPct val="90000"/>
              </a:lnSpc>
              <a:spcBef>
                <a:spcPts val="1000"/>
              </a:spcBef>
              <a:spcAft>
                <a:spcPts val="0"/>
              </a:spcAft>
              <a:buClr>
                <a:srgbClr val="414749"/>
              </a:buClr>
              <a:buSzPts val="1800"/>
              <a:buChar char="•"/>
              <a:defRPr/>
            </a:lvl3pPr>
            <a:lvl4pPr marL="1828800" lvl="3" indent="-342900" algn="l">
              <a:lnSpc>
                <a:spcPct val="90000"/>
              </a:lnSpc>
              <a:spcBef>
                <a:spcPts val="1000"/>
              </a:spcBef>
              <a:spcAft>
                <a:spcPts val="0"/>
              </a:spcAft>
              <a:buClr>
                <a:srgbClr val="414749"/>
              </a:buClr>
              <a:buSzPts val="1800"/>
              <a:buChar char="•"/>
              <a:defRPr/>
            </a:lvl4pPr>
            <a:lvl5pPr marL="2286000" lvl="4" indent="-342900" algn="l">
              <a:lnSpc>
                <a:spcPct val="90000"/>
              </a:lnSpc>
              <a:spcBef>
                <a:spcPts val="1000"/>
              </a:spcBef>
              <a:spcAft>
                <a:spcPts val="0"/>
              </a:spcAft>
              <a:buClr>
                <a:srgbClr val="414749"/>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68" name="Google Shape;68;p17"/>
          <p:cNvSpPr txBox="1">
            <a:spLocks noGrp="1"/>
          </p:cNvSpPr>
          <p:nvPr>
            <p:ph type="body" idx="3"/>
          </p:nvPr>
        </p:nvSpPr>
        <p:spPr>
          <a:xfrm>
            <a:off x="11631311" y="2781642"/>
            <a:ext cx="10363676" cy="164782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2000"/>
              </a:spcBef>
              <a:spcAft>
                <a:spcPts val="0"/>
              </a:spcAft>
              <a:buClr>
                <a:srgbClr val="414749"/>
              </a:buClr>
              <a:buSzPts val="4799"/>
              <a:buNone/>
              <a:defRPr sz="4799" b="1"/>
            </a:lvl1pPr>
            <a:lvl2pPr marL="914400" lvl="1" indent="-228600" algn="l">
              <a:lnSpc>
                <a:spcPct val="90000"/>
              </a:lnSpc>
              <a:spcBef>
                <a:spcPts val="1000"/>
              </a:spcBef>
              <a:spcAft>
                <a:spcPts val="0"/>
              </a:spcAft>
              <a:buClr>
                <a:srgbClr val="414749"/>
              </a:buClr>
              <a:buSzPts val="3999"/>
              <a:buNone/>
              <a:defRPr sz="3999" b="1"/>
            </a:lvl2pPr>
            <a:lvl3pPr marL="1371600" lvl="2" indent="-228600" algn="l">
              <a:lnSpc>
                <a:spcPct val="90000"/>
              </a:lnSpc>
              <a:spcBef>
                <a:spcPts val="1000"/>
              </a:spcBef>
              <a:spcAft>
                <a:spcPts val="0"/>
              </a:spcAft>
              <a:buClr>
                <a:srgbClr val="414749"/>
              </a:buClr>
              <a:buSzPts val="3599"/>
              <a:buNone/>
              <a:defRPr sz="3599" b="1"/>
            </a:lvl3pPr>
            <a:lvl4pPr marL="1828800" lvl="3" indent="-228600" algn="l">
              <a:lnSpc>
                <a:spcPct val="90000"/>
              </a:lnSpc>
              <a:spcBef>
                <a:spcPts val="1000"/>
              </a:spcBef>
              <a:spcAft>
                <a:spcPts val="0"/>
              </a:spcAft>
              <a:buClr>
                <a:srgbClr val="414749"/>
              </a:buClr>
              <a:buSzPts val="3199"/>
              <a:buNone/>
              <a:defRPr sz="3199" b="1"/>
            </a:lvl4pPr>
            <a:lvl5pPr marL="2286000" lvl="4" indent="-228600" algn="l">
              <a:lnSpc>
                <a:spcPct val="90000"/>
              </a:lnSpc>
              <a:spcBef>
                <a:spcPts val="1000"/>
              </a:spcBef>
              <a:spcAft>
                <a:spcPts val="0"/>
              </a:spcAft>
              <a:buClr>
                <a:srgbClr val="414749"/>
              </a:buClr>
              <a:buSzPts val="3199"/>
              <a:buNone/>
              <a:defRPr sz="3199" b="1"/>
            </a:lvl5pPr>
            <a:lvl6pPr marL="2743200" lvl="5" indent="-228600" algn="l">
              <a:lnSpc>
                <a:spcPct val="90000"/>
              </a:lnSpc>
              <a:spcBef>
                <a:spcPts val="1000"/>
              </a:spcBef>
              <a:spcAft>
                <a:spcPts val="0"/>
              </a:spcAft>
              <a:buClr>
                <a:schemeClr val="dk1"/>
              </a:buClr>
              <a:buSzPts val="3199"/>
              <a:buNone/>
              <a:defRPr sz="3199" b="1"/>
            </a:lvl6pPr>
            <a:lvl7pPr marL="3200400" lvl="6" indent="-228600" algn="l">
              <a:lnSpc>
                <a:spcPct val="90000"/>
              </a:lnSpc>
              <a:spcBef>
                <a:spcPts val="1000"/>
              </a:spcBef>
              <a:spcAft>
                <a:spcPts val="0"/>
              </a:spcAft>
              <a:buClr>
                <a:schemeClr val="dk1"/>
              </a:buClr>
              <a:buSzPts val="3199"/>
              <a:buNone/>
              <a:defRPr sz="3199" b="1"/>
            </a:lvl7pPr>
            <a:lvl8pPr marL="3657600" lvl="7" indent="-228600" algn="l">
              <a:lnSpc>
                <a:spcPct val="90000"/>
              </a:lnSpc>
              <a:spcBef>
                <a:spcPts val="1000"/>
              </a:spcBef>
              <a:spcAft>
                <a:spcPts val="0"/>
              </a:spcAft>
              <a:buClr>
                <a:schemeClr val="dk1"/>
              </a:buClr>
              <a:buSzPts val="3199"/>
              <a:buNone/>
              <a:defRPr sz="3199" b="1"/>
            </a:lvl8pPr>
            <a:lvl9pPr marL="4114800" lvl="8" indent="-228600" algn="l">
              <a:lnSpc>
                <a:spcPct val="90000"/>
              </a:lnSpc>
              <a:spcBef>
                <a:spcPts val="1000"/>
              </a:spcBef>
              <a:spcAft>
                <a:spcPts val="0"/>
              </a:spcAft>
              <a:buClr>
                <a:schemeClr val="dk1"/>
              </a:buClr>
              <a:buSzPts val="3199"/>
              <a:buNone/>
              <a:defRPr sz="3199" b="1"/>
            </a:lvl9pPr>
          </a:lstStyle>
          <a:p>
            <a:endParaRPr/>
          </a:p>
        </p:txBody>
      </p:sp>
      <p:sp>
        <p:nvSpPr>
          <p:cNvPr id="69" name="Google Shape;69;p17"/>
          <p:cNvSpPr txBox="1">
            <a:spLocks noGrp="1"/>
          </p:cNvSpPr>
          <p:nvPr>
            <p:ph type="body" idx="4"/>
          </p:nvPr>
        </p:nvSpPr>
        <p:spPr>
          <a:xfrm>
            <a:off x="11631311" y="4429466"/>
            <a:ext cx="10363676" cy="736917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000"/>
              </a:spcBef>
              <a:spcAft>
                <a:spcPts val="0"/>
              </a:spcAft>
              <a:buClr>
                <a:srgbClr val="414749"/>
              </a:buClr>
              <a:buSzPts val="1800"/>
              <a:buChar char="•"/>
              <a:defRPr/>
            </a:lvl1pPr>
            <a:lvl2pPr marL="914400" lvl="1" indent="-342900" algn="l">
              <a:lnSpc>
                <a:spcPct val="90000"/>
              </a:lnSpc>
              <a:spcBef>
                <a:spcPts val="1000"/>
              </a:spcBef>
              <a:spcAft>
                <a:spcPts val="0"/>
              </a:spcAft>
              <a:buClr>
                <a:srgbClr val="414749"/>
              </a:buClr>
              <a:buSzPts val="1800"/>
              <a:buChar char="•"/>
              <a:defRPr/>
            </a:lvl2pPr>
            <a:lvl3pPr marL="1371600" lvl="2" indent="-342900" algn="l">
              <a:lnSpc>
                <a:spcPct val="90000"/>
              </a:lnSpc>
              <a:spcBef>
                <a:spcPts val="1000"/>
              </a:spcBef>
              <a:spcAft>
                <a:spcPts val="0"/>
              </a:spcAft>
              <a:buClr>
                <a:srgbClr val="414749"/>
              </a:buClr>
              <a:buSzPts val="1800"/>
              <a:buChar char="•"/>
              <a:defRPr/>
            </a:lvl3pPr>
            <a:lvl4pPr marL="1828800" lvl="3" indent="-342900" algn="l">
              <a:lnSpc>
                <a:spcPct val="90000"/>
              </a:lnSpc>
              <a:spcBef>
                <a:spcPts val="1000"/>
              </a:spcBef>
              <a:spcAft>
                <a:spcPts val="0"/>
              </a:spcAft>
              <a:buClr>
                <a:srgbClr val="414749"/>
              </a:buClr>
              <a:buSzPts val="1800"/>
              <a:buChar char="•"/>
              <a:defRPr/>
            </a:lvl4pPr>
            <a:lvl5pPr marL="2286000" lvl="4" indent="-342900" algn="l">
              <a:lnSpc>
                <a:spcPct val="90000"/>
              </a:lnSpc>
              <a:spcBef>
                <a:spcPts val="1000"/>
              </a:spcBef>
              <a:spcAft>
                <a:spcPts val="0"/>
              </a:spcAft>
              <a:buClr>
                <a:srgbClr val="414749"/>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0" name="Google Shape;70;p17"/>
          <p:cNvSpPr txBox="1">
            <a:spLocks noGrp="1"/>
          </p:cNvSpPr>
          <p:nvPr>
            <p:ph type="ftr" idx="11"/>
          </p:nvPr>
        </p:nvSpPr>
        <p:spPr>
          <a:xfrm>
            <a:off x="8075097" y="12712701"/>
            <a:ext cx="8227457" cy="730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7"/>
          <p:cNvSpPr txBox="1">
            <a:spLocks noGrp="1"/>
          </p:cNvSpPr>
          <p:nvPr>
            <p:ph type="title"/>
          </p:nvPr>
        </p:nvSpPr>
        <p:spPr>
          <a:xfrm>
            <a:off x="969264" y="519952"/>
            <a:ext cx="21025723" cy="152830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14749"/>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7"/>
          <p:cNvSpPr/>
          <p:nvPr/>
        </p:nvSpPr>
        <p:spPr>
          <a:xfrm rot="5400000">
            <a:off x="2148843" y="868683"/>
            <a:ext cx="128010" cy="2487168"/>
          </a:xfrm>
          <a:prstGeom prst="rect">
            <a:avLst/>
          </a:prstGeom>
          <a:solidFill>
            <a:srgbClr val="4147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rgbClr val="41474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1675964" y="730251"/>
            <a:ext cx="21025723" cy="265112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414749"/>
              </a:buClr>
              <a:buSzPts val="7200"/>
              <a:buFont typeface="Arial"/>
              <a:buNone/>
              <a:defRPr sz="7200" b="0" i="0" u="none" strike="noStrike" cap="none">
                <a:solidFill>
                  <a:srgbClr val="41474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1675964" y="3651250"/>
            <a:ext cx="21025723" cy="8702676"/>
          </a:xfrm>
          <a:prstGeom prst="rect">
            <a:avLst/>
          </a:prstGeom>
          <a:noFill/>
          <a:ln>
            <a:noFill/>
          </a:ln>
        </p:spPr>
        <p:txBody>
          <a:bodyPr spcFirstLastPara="1" wrap="square" lIns="91425" tIns="45700" rIns="91425" bIns="45700" anchor="t" anchorCtr="0">
            <a:normAutofit/>
          </a:bodyPr>
          <a:lstStyle>
            <a:lvl1pPr marL="457200" marR="0" lvl="0" indent="-584136" algn="l" rtl="0">
              <a:lnSpc>
                <a:spcPct val="90000"/>
              </a:lnSpc>
              <a:spcBef>
                <a:spcPts val="2000"/>
              </a:spcBef>
              <a:spcAft>
                <a:spcPts val="0"/>
              </a:spcAft>
              <a:buClr>
                <a:srgbClr val="414749"/>
              </a:buClr>
              <a:buSzPts val="5599"/>
              <a:buFont typeface="Arial"/>
              <a:buChar char="•"/>
              <a:defRPr sz="5599" b="0" i="0" u="none" strike="noStrike" cap="none">
                <a:solidFill>
                  <a:srgbClr val="414749"/>
                </a:solidFill>
                <a:latin typeface="Arial"/>
                <a:ea typeface="Arial"/>
                <a:cs typeface="Arial"/>
                <a:sym typeface="Arial"/>
              </a:defRPr>
            </a:lvl1pPr>
            <a:lvl2pPr marL="914400" marR="0" lvl="1" indent="-533336" algn="l" rtl="0">
              <a:lnSpc>
                <a:spcPct val="90000"/>
              </a:lnSpc>
              <a:spcBef>
                <a:spcPts val="1000"/>
              </a:spcBef>
              <a:spcAft>
                <a:spcPts val="0"/>
              </a:spcAft>
              <a:buClr>
                <a:srgbClr val="414749"/>
              </a:buClr>
              <a:buSzPts val="4799"/>
              <a:buFont typeface="Arial"/>
              <a:buChar char="•"/>
              <a:defRPr sz="4799" b="0" i="0" u="none" strike="noStrike" cap="none">
                <a:solidFill>
                  <a:srgbClr val="414749"/>
                </a:solidFill>
                <a:latin typeface="Arial"/>
                <a:ea typeface="Arial"/>
                <a:cs typeface="Arial"/>
                <a:sym typeface="Arial"/>
              </a:defRPr>
            </a:lvl2pPr>
            <a:lvl3pPr marL="1371600" marR="0" lvl="2" indent="-482536" algn="l" rtl="0">
              <a:lnSpc>
                <a:spcPct val="90000"/>
              </a:lnSpc>
              <a:spcBef>
                <a:spcPts val="1000"/>
              </a:spcBef>
              <a:spcAft>
                <a:spcPts val="0"/>
              </a:spcAft>
              <a:buClr>
                <a:srgbClr val="414749"/>
              </a:buClr>
              <a:buSzPts val="3999"/>
              <a:buFont typeface="Arial"/>
              <a:buChar char="•"/>
              <a:defRPr sz="3999" b="0" i="0" u="none" strike="noStrike" cap="none">
                <a:solidFill>
                  <a:srgbClr val="414749"/>
                </a:solidFill>
                <a:latin typeface="Arial"/>
                <a:ea typeface="Arial"/>
                <a:cs typeface="Arial"/>
                <a:sym typeface="Arial"/>
              </a:defRPr>
            </a:lvl3pPr>
            <a:lvl4pPr marL="1828800" marR="0" lvl="3" indent="-457136" algn="l" rtl="0">
              <a:lnSpc>
                <a:spcPct val="90000"/>
              </a:lnSpc>
              <a:spcBef>
                <a:spcPts val="1000"/>
              </a:spcBef>
              <a:spcAft>
                <a:spcPts val="0"/>
              </a:spcAft>
              <a:buClr>
                <a:srgbClr val="414749"/>
              </a:buClr>
              <a:buSzPts val="3599"/>
              <a:buFont typeface="Arial"/>
              <a:buChar char="•"/>
              <a:defRPr sz="3599" b="0" i="0" u="none" strike="noStrike" cap="none">
                <a:solidFill>
                  <a:srgbClr val="414749"/>
                </a:solidFill>
                <a:latin typeface="Arial"/>
                <a:ea typeface="Arial"/>
                <a:cs typeface="Arial"/>
                <a:sym typeface="Arial"/>
              </a:defRPr>
            </a:lvl4pPr>
            <a:lvl5pPr marL="2286000" marR="0" lvl="4" indent="-457136" algn="l" rtl="0">
              <a:lnSpc>
                <a:spcPct val="90000"/>
              </a:lnSpc>
              <a:spcBef>
                <a:spcPts val="1000"/>
              </a:spcBef>
              <a:spcAft>
                <a:spcPts val="0"/>
              </a:spcAft>
              <a:buClr>
                <a:srgbClr val="414749"/>
              </a:buClr>
              <a:buSzPts val="3599"/>
              <a:buFont typeface="Arial"/>
              <a:buChar char="•"/>
              <a:defRPr sz="3599" b="0" i="0" u="none" strike="noStrike" cap="none">
                <a:solidFill>
                  <a:srgbClr val="414749"/>
                </a:solidFill>
                <a:latin typeface="Arial"/>
                <a:ea typeface="Arial"/>
                <a:cs typeface="Arial"/>
                <a:sym typeface="Arial"/>
              </a:defRPr>
            </a:lvl5pPr>
            <a:lvl6pPr marL="2743200" marR="0" lvl="5" indent="-457136" algn="l" rtl="0">
              <a:lnSpc>
                <a:spcPct val="90000"/>
              </a:lnSpc>
              <a:spcBef>
                <a:spcPts val="1000"/>
              </a:spcBef>
              <a:spcAft>
                <a:spcPts val="0"/>
              </a:spcAft>
              <a:buClr>
                <a:schemeClr val="dk1"/>
              </a:buClr>
              <a:buSzPts val="3599"/>
              <a:buFont typeface="Arial"/>
              <a:buChar char="•"/>
              <a:defRPr sz="3599" b="0" i="0" u="none" strike="noStrike" cap="none">
                <a:solidFill>
                  <a:schemeClr val="dk1"/>
                </a:solidFill>
                <a:latin typeface="Calibri"/>
                <a:ea typeface="Calibri"/>
                <a:cs typeface="Calibri"/>
                <a:sym typeface="Calibri"/>
              </a:defRPr>
            </a:lvl6pPr>
            <a:lvl7pPr marL="3200400" marR="0" lvl="6" indent="-457136" algn="l" rtl="0">
              <a:lnSpc>
                <a:spcPct val="90000"/>
              </a:lnSpc>
              <a:spcBef>
                <a:spcPts val="1000"/>
              </a:spcBef>
              <a:spcAft>
                <a:spcPts val="0"/>
              </a:spcAft>
              <a:buClr>
                <a:schemeClr val="dk1"/>
              </a:buClr>
              <a:buSzPts val="3599"/>
              <a:buFont typeface="Arial"/>
              <a:buChar char="•"/>
              <a:defRPr sz="3599" b="0" i="0" u="none" strike="noStrike" cap="none">
                <a:solidFill>
                  <a:schemeClr val="dk1"/>
                </a:solidFill>
                <a:latin typeface="Calibri"/>
                <a:ea typeface="Calibri"/>
                <a:cs typeface="Calibri"/>
                <a:sym typeface="Calibri"/>
              </a:defRPr>
            </a:lvl7pPr>
            <a:lvl8pPr marL="3657600" marR="0" lvl="7" indent="-457136" algn="l" rtl="0">
              <a:lnSpc>
                <a:spcPct val="90000"/>
              </a:lnSpc>
              <a:spcBef>
                <a:spcPts val="1000"/>
              </a:spcBef>
              <a:spcAft>
                <a:spcPts val="0"/>
              </a:spcAft>
              <a:buClr>
                <a:schemeClr val="dk1"/>
              </a:buClr>
              <a:buSzPts val="3599"/>
              <a:buFont typeface="Arial"/>
              <a:buChar char="•"/>
              <a:defRPr sz="3599" b="0" i="0" u="none" strike="noStrike" cap="none">
                <a:solidFill>
                  <a:schemeClr val="dk1"/>
                </a:solidFill>
                <a:latin typeface="Calibri"/>
                <a:ea typeface="Calibri"/>
                <a:cs typeface="Calibri"/>
                <a:sym typeface="Calibri"/>
              </a:defRPr>
            </a:lvl8pPr>
            <a:lvl9pPr marL="4114800" marR="0" lvl="8" indent="-457136" algn="l" rtl="0">
              <a:lnSpc>
                <a:spcPct val="90000"/>
              </a:lnSpc>
              <a:spcBef>
                <a:spcPts val="1000"/>
              </a:spcBef>
              <a:spcAft>
                <a:spcPts val="0"/>
              </a:spcAft>
              <a:buClr>
                <a:schemeClr val="dk1"/>
              </a:buClr>
              <a:buSzPts val="3599"/>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ftr" idx="11"/>
          </p:nvPr>
        </p:nvSpPr>
        <p:spPr>
          <a:xfrm>
            <a:off x="8075097" y="12712701"/>
            <a:ext cx="8227457" cy="730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39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599" b="0" i="0" u="none" strike="noStrike" cap="none">
                <a:solidFill>
                  <a:schemeClr val="dk1"/>
                </a:solidFill>
                <a:latin typeface="Calibri"/>
                <a:ea typeface="Calibri"/>
                <a:cs typeface="Calibri"/>
                <a:sym typeface="Calibri"/>
              </a:defRPr>
            </a:lvl9pPr>
          </a:lstStyle>
          <a:p>
            <a:endParaRPr/>
          </a:p>
        </p:txBody>
      </p:sp>
      <p:sp>
        <p:nvSpPr>
          <p:cNvPr id="13" name="Google Shape;13;p8"/>
          <p:cNvSpPr txBox="1"/>
          <p:nvPr/>
        </p:nvSpPr>
        <p:spPr>
          <a:xfrm>
            <a:off x="628491" y="12483005"/>
            <a:ext cx="5484971" cy="730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2399" b="0" i="0" u="none" strike="noStrike" cap="none">
                <a:solidFill>
                  <a:srgbClr val="888888"/>
                </a:solidFill>
                <a:latin typeface="Calibri"/>
                <a:ea typeface="Calibri"/>
                <a:cs typeface="Calibri"/>
                <a:sym typeface="Calibri"/>
              </a:rPr>
              <a:t>‹#›</a:t>
            </a:fld>
            <a:endParaRPr sz="2399"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1"/>
          <p:cNvPicPr preferRelativeResize="0"/>
          <p:nvPr/>
        </p:nvPicPr>
        <p:blipFill>
          <a:blip r:embed="rId3">
            <a:alphaModFix/>
          </a:blip>
          <a:stretch>
            <a:fillRect/>
          </a:stretch>
        </p:blipFill>
        <p:spPr>
          <a:xfrm>
            <a:off x="-200122" y="-1698922"/>
            <a:ext cx="24577771" cy="17113842"/>
          </a:xfrm>
          <a:prstGeom prst="rect">
            <a:avLst/>
          </a:prstGeom>
          <a:noFill/>
          <a:ln>
            <a:noFill/>
          </a:ln>
        </p:spPr>
      </p:pic>
      <p:sp>
        <p:nvSpPr>
          <p:cNvPr id="218" name="Google Shape;218;p1"/>
          <p:cNvSpPr txBox="1"/>
          <p:nvPr/>
        </p:nvSpPr>
        <p:spPr>
          <a:xfrm>
            <a:off x="11719036" y="5891349"/>
            <a:ext cx="12658615" cy="515982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7F7F7F"/>
              </a:buClr>
              <a:buSzPts val="6600"/>
              <a:buFont typeface="Arial"/>
              <a:buNone/>
            </a:pPr>
            <a:r>
              <a:rPr lang="en-US" sz="6600" b="1" i="0" u="none" strike="noStrike" cap="none">
                <a:solidFill>
                  <a:srgbClr val="7F7F7F"/>
                </a:solidFill>
                <a:latin typeface="Calibri"/>
                <a:ea typeface="Calibri"/>
                <a:cs typeface="Calibri"/>
                <a:sym typeface="Calibri"/>
              </a:rPr>
              <a:t>TANNER KITELINGER MEMORIAL</a:t>
            </a:r>
            <a:endParaRPr/>
          </a:p>
          <a:p>
            <a:pPr marL="0" marR="0" lvl="0" indent="0" algn="ctr" rtl="0">
              <a:lnSpc>
                <a:spcPct val="90000"/>
              </a:lnSpc>
              <a:spcBef>
                <a:spcPts val="2000"/>
              </a:spcBef>
              <a:spcAft>
                <a:spcPts val="0"/>
              </a:spcAft>
              <a:buClr>
                <a:srgbClr val="7F7F7F"/>
              </a:buClr>
              <a:buSzPts val="6600"/>
              <a:buFont typeface="Arial"/>
              <a:buNone/>
            </a:pPr>
            <a:r>
              <a:rPr lang="en-US" sz="6600" b="1" i="0" u="none" strike="noStrike" cap="none">
                <a:solidFill>
                  <a:srgbClr val="7F7F7F"/>
                </a:solidFill>
                <a:latin typeface="Calibri"/>
                <a:ea typeface="Calibri"/>
                <a:cs typeface="Calibri"/>
                <a:sym typeface="Calibri"/>
              </a:rPr>
              <a:t>RISING STAR AWARD</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
          <p:cNvSpPr txBox="1">
            <a:spLocks noGrp="1"/>
          </p:cNvSpPr>
          <p:nvPr>
            <p:ph type="body" idx="1"/>
          </p:nvPr>
        </p:nvSpPr>
        <p:spPr>
          <a:xfrm>
            <a:off x="12390121" y="1561193"/>
            <a:ext cx="11318965" cy="11958865"/>
          </a:xfrm>
          <a:prstGeom prst="rect">
            <a:avLst/>
          </a:prstGeom>
          <a:noFill/>
          <a:ln>
            <a:noFill/>
          </a:ln>
        </p:spPr>
        <p:txBody>
          <a:bodyPr spcFirstLastPara="1" wrap="square" lIns="91425" tIns="45700" rIns="91425" bIns="45700" anchor="t" anchorCtr="0">
            <a:normAutofit fontScale="70000" lnSpcReduction="20000"/>
          </a:bodyPr>
          <a:lstStyle/>
          <a:p>
            <a:pPr marL="0" lvl="0" indent="0" algn="just" rtl="0">
              <a:lnSpc>
                <a:spcPct val="120000"/>
              </a:lnSpc>
              <a:spcBef>
                <a:spcPts val="0"/>
              </a:spcBef>
              <a:spcAft>
                <a:spcPts val="0"/>
              </a:spcAft>
              <a:buClr>
                <a:srgbClr val="414749"/>
              </a:buClr>
              <a:buSzPct val="100000"/>
              <a:buNone/>
            </a:pPr>
            <a:r>
              <a:rPr lang="en-US" sz="5300">
                <a:latin typeface="Calibri"/>
                <a:ea typeface="Calibri"/>
                <a:cs typeface="Calibri"/>
                <a:sym typeface="Calibri"/>
              </a:rPr>
              <a:t>On June 9th, 2017, the world lost a selfless, kind, and thoughtful son, grandson, brother, nephew, cousin, and best friend when Tanner Kitelinger tragically passed away from complications of Type 1 Diabetes.</a:t>
            </a:r>
            <a:endParaRPr/>
          </a:p>
          <a:p>
            <a:pPr marL="0" lvl="0" indent="0" algn="just" rtl="0">
              <a:lnSpc>
                <a:spcPct val="120000"/>
              </a:lnSpc>
              <a:spcBef>
                <a:spcPts val="2000"/>
              </a:spcBef>
              <a:spcAft>
                <a:spcPts val="0"/>
              </a:spcAft>
              <a:buClr>
                <a:srgbClr val="414749"/>
              </a:buClr>
              <a:buSzPct val="100000"/>
              <a:buNone/>
            </a:pPr>
            <a:r>
              <a:rPr lang="en-US" sz="5300">
                <a:latin typeface="Calibri"/>
                <a:ea typeface="Calibri"/>
                <a:cs typeface="Calibri"/>
                <a:sym typeface="Calibri"/>
              </a:rPr>
              <a:t> </a:t>
            </a:r>
            <a:endParaRPr/>
          </a:p>
          <a:p>
            <a:pPr marL="0" lvl="0" indent="0" algn="just" rtl="0">
              <a:lnSpc>
                <a:spcPct val="120000"/>
              </a:lnSpc>
              <a:spcBef>
                <a:spcPts val="2000"/>
              </a:spcBef>
              <a:spcAft>
                <a:spcPts val="0"/>
              </a:spcAft>
              <a:buClr>
                <a:srgbClr val="414749"/>
              </a:buClr>
              <a:buSzPct val="100000"/>
              <a:buNone/>
            </a:pPr>
            <a:r>
              <a:rPr lang="en-US" sz="5300">
                <a:latin typeface="Calibri"/>
                <a:ea typeface="Calibri"/>
                <a:cs typeface="Calibri"/>
                <a:sym typeface="Calibri"/>
              </a:rPr>
              <a:t>Tanner could comfort and light up a room with his warm and compassionate personality and contagious smile. He formed special connections with everyone he met, because of his genuine kindness and sense of humor. After learning of his passing, Tanner’s friends stated; “He was truly one of a kind” and “To know Tanner, was to love Tanner.” Tanner’s life and legacy continue to inspire countless members of his family, friends, and the community.</a:t>
            </a:r>
            <a:endParaRPr/>
          </a:p>
          <a:p>
            <a:pPr marL="0" lvl="0" indent="0" algn="just" rtl="0">
              <a:lnSpc>
                <a:spcPct val="120000"/>
              </a:lnSpc>
              <a:spcBef>
                <a:spcPts val="2000"/>
              </a:spcBef>
              <a:spcAft>
                <a:spcPts val="0"/>
              </a:spcAft>
              <a:buClr>
                <a:srgbClr val="414749"/>
              </a:buClr>
              <a:buSzPct val="100000"/>
              <a:buNone/>
            </a:pPr>
            <a:r>
              <a:rPr lang="en-US" sz="5300">
                <a:latin typeface="Calibri"/>
                <a:ea typeface="Calibri"/>
                <a:cs typeface="Calibri"/>
                <a:sym typeface="Calibri"/>
              </a:rPr>
              <a:t> </a:t>
            </a:r>
            <a:endParaRPr/>
          </a:p>
          <a:p>
            <a:pPr marL="0" lvl="0" indent="0" algn="just" rtl="0">
              <a:lnSpc>
                <a:spcPct val="120000"/>
              </a:lnSpc>
              <a:spcBef>
                <a:spcPts val="2000"/>
              </a:spcBef>
              <a:spcAft>
                <a:spcPts val="0"/>
              </a:spcAft>
              <a:buClr>
                <a:srgbClr val="414749"/>
              </a:buClr>
              <a:buSzPct val="100000"/>
              <a:buNone/>
            </a:pPr>
            <a:r>
              <a:rPr lang="en-US" sz="5300">
                <a:latin typeface="Calibri"/>
                <a:ea typeface="Calibri"/>
                <a:cs typeface="Calibri"/>
                <a:sym typeface="Calibri"/>
              </a:rPr>
              <a:t>We are beyond devastated that our TanMan is gone, but we are beyond proud of who he was.</a:t>
            </a:r>
            <a:endParaRPr/>
          </a:p>
          <a:p>
            <a:pPr marL="0" lvl="0" indent="0" algn="l" rtl="0">
              <a:lnSpc>
                <a:spcPct val="90000"/>
              </a:lnSpc>
              <a:spcBef>
                <a:spcPts val="2000"/>
              </a:spcBef>
              <a:spcAft>
                <a:spcPts val="0"/>
              </a:spcAft>
              <a:buClr>
                <a:srgbClr val="414749"/>
              </a:buClr>
              <a:buSzPct val="100000"/>
              <a:buNone/>
            </a:pPr>
            <a:endParaRPr/>
          </a:p>
        </p:txBody>
      </p:sp>
      <p:pic>
        <p:nvPicPr>
          <p:cNvPr id="224" name="Google Shape;224;p2"/>
          <p:cNvPicPr preferRelativeResize="0"/>
          <p:nvPr/>
        </p:nvPicPr>
        <p:blipFill rotWithShape="1">
          <a:blip r:embed="rId3">
            <a:alphaModFix/>
          </a:blip>
          <a:srcRect b="3781"/>
          <a:stretch/>
        </p:blipFill>
        <p:spPr>
          <a:xfrm>
            <a:off x="573767" y="529771"/>
            <a:ext cx="11509376" cy="1272903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
          <p:cNvSpPr txBox="1">
            <a:spLocks noGrp="1"/>
          </p:cNvSpPr>
          <p:nvPr>
            <p:ph type="body" idx="1"/>
          </p:nvPr>
        </p:nvSpPr>
        <p:spPr>
          <a:xfrm>
            <a:off x="12390121" y="1071334"/>
            <a:ext cx="11318965" cy="12481380"/>
          </a:xfrm>
          <a:prstGeom prst="rect">
            <a:avLst/>
          </a:prstGeom>
          <a:noFill/>
          <a:ln>
            <a:noFill/>
          </a:ln>
        </p:spPr>
        <p:txBody>
          <a:bodyPr spcFirstLastPara="1" wrap="square" lIns="91425" tIns="45700" rIns="91425" bIns="45700" anchor="t" anchorCtr="0">
            <a:normAutofit fontScale="85000" lnSpcReduction="20000"/>
          </a:bodyPr>
          <a:lstStyle/>
          <a:p>
            <a:pPr marL="0" lvl="0" indent="0" algn="just" rtl="0">
              <a:lnSpc>
                <a:spcPct val="110000"/>
              </a:lnSpc>
              <a:spcBef>
                <a:spcPts val="0"/>
              </a:spcBef>
              <a:spcAft>
                <a:spcPts val="0"/>
              </a:spcAft>
              <a:buClr>
                <a:srgbClr val="414749"/>
              </a:buClr>
              <a:buSzPct val="100000"/>
              <a:buNone/>
            </a:pPr>
            <a:r>
              <a:rPr lang="en-US" sz="4300">
                <a:latin typeface="Calibri"/>
                <a:ea typeface="Calibri"/>
                <a:cs typeface="Calibri"/>
                <a:sym typeface="Calibri"/>
              </a:rPr>
              <a:t>Tanner attended Beloit Turner from Kindergarten through 8th grade, and Beloit Memorial from Freshman year though graduation in June 2008. Tanner then went on to graduate from the University of Wisconsin Whitewater with a Bachelor of Business Administration degree in May 2012. </a:t>
            </a:r>
            <a:endParaRPr/>
          </a:p>
          <a:p>
            <a:pPr marL="0" lvl="0" indent="0" algn="just" rtl="0">
              <a:lnSpc>
                <a:spcPct val="110000"/>
              </a:lnSpc>
              <a:spcBef>
                <a:spcPts val="2000"/>
              </a:spcBef>
              <a:spcAft>
                <a:spcPts val="0"/>
              </a:spcAft>
              <a:buClr>
                <a:srgbClr val="414749"/>
              </a:buClr>
              <a:buSzPct val="100000"/>
              <a:buNone/>
            </a:pPr>
            <a:endParaRPr sz="4300">
              <a:latin typeface="Calibri"/>
              <a:ea typeface="Calibri"/>
              <a:cs typeface="Calibri"/>
              <a:sym typeface="Calibri"/>
            </a:endParaRPr>
          </a:p>
          <a:p>
            <a:pPr marL="0" lvl="0" indent="0" algn="just" rtl="0">
              <a:lnSpc>
                <a:spcPct val="110000"/>
              </a:lnSpc>
              <a:spcBef>
                <a:spcPts val="2000"/>
              </a:spcBef>
              <a:spcAft>
                <a:spcPts val="0"/>
              </a:spcAft>
              <a:buClr>
                <a:srgbClr val="414749"/>
              </a:buClr>
              <a:buSzPct val="100000"/>
              <a:buNone/>
            </a:pPr>
            <a:r>
              <a:rPr lang="en-US" sz="4300">
                <a:latin typeface="Calibri"/>
                <a:ea typeface="Calibri"/>
                <a:cs typeface="Calibri"/>
                <a:sym typeface="Calibri"/>
              </a:rPr>
              <a:t>After seeing the other side of the businesses world, Tanner decided to follow his path and dream to serve and protect, and graduated President of his class at Blackhawk Technical College Law Enforcement Recruit Academy. Following graduation, Tanner signed on with the Burlington, WI. Police Department. After a year and half on patrol, Tanner re-launched the Burlington, WI Police Department K9 program and added his K9 partner, Zander. They were a team on patrol until the day Tanner succumbed to complications of Type 1 Diabetes.</a:t>
            </a:r>
            <a:endParaRPr/>
          </a:p>
          <a:p>
            <a:pPr marL="0" lvl="0" indent="0" algn="just" rtl="0">
              <a:lnSpc>
                <a:spcPct val="110000"/>
              </a:lnSpc>
              <a:spcBef>
                <a:spcPts val="2000"/>
              </a:spcBef>
              <a:spcAft>
                <a:spcPts val="0"/>
              </a:spcAft>
              <a:buClr>
                <a:srgbClr val="414749"/>
              </a:buClr>
              <a:buSzPct val="100000"/>
              <a:buNone/>
            </a:pPr>
            <a:endParaRPr sz="4300">
              <a:latin typeface="Calibri"/>
              <a:ea typeface="Calibri"/>
              <a:cs typeface="Calibri"/>
              <a:sym typeface="Calibri"/>
            </a:endParaRPr>
          </a:p>
          <a:p>
            <a:pPr marL="0" lvl="0" indent="0" algn="just" rtl="0">
              <a:lnSpc>
                <a:spcPct val="110000"/>
              </a:lnSpc>
              <a:spcBef>
                <a:spcPts val="2000"/>
              </a:spcBef>
              <a:spcAft>
                <a:spcPts val="0"/>
              </a:spcAft>
              <a:buClr>
                <a:srgbClr val="414749"/>
              </a:buClr>
              <a:buSzPct val="100000"/>
              <a:buNone/>
            </a:pPr>
            <a:r>
              <a:rPr lang="en-US" sz="4300">
                <a:latin typeface="Calibri"/>
                <a:ea typeface="Calibri"/>
                <a:cs typeface="Calibri"/>
                <a:sym typeface="Calibri"/>
              </a:rPr>
              <a:t>This award has been created in honor of Tanner Kitelinger, "A Rising Star”’s, memory and legacy of bringing good to all those around him. </a:t>
            </a:r>
            <a:endParaRPr/>
          </a:p>
          <a:p>
            <a:pPr marL="0" lvl="0" indent="0" algn="l" rtl="0">
              <a:lnSpc>
                <a:spcPct val="90000"/>
              </a:lnSpc>
              <a:spcBef>
                <a:spcPts val="2000"/>
              </a:spcBef>
              <a:spcAft>
                <a:spcPts val="0"/>
              </a:spcAft>
              <a:buClr>
                <a:srgbClr val="414749"/>
              </a:buClr>
              <a:buSzPct val="100000"/>
              <a:buNone/>
            </a:pPr>
            <a:endParaRPr/>
          </a:p>
        </p:txBody>
      </p:sp>
      <p:sp>
        <p:nvSpPr>
          <p:cNvPr id="230" name="Google Shape;230;p3"/>
          <p:cNvSpPr txBox="1"/>
          <p:nvPr/>
        </p:nvSpPr>
        <p:spPr>
          <a:xfrm>
            <a:off x="1667692" y="679449"/>
            <a:ext cx="11318965" cy="11958865"/>
          </a:xfrm>
          <a:prstGeom prst="rect">
            <a:avLst/>
          </a:prstGeom>
          <a:noFill/>
          <a:ln>
            <a:noFill/>
          </a:ln>
        </p:spPr>
        <p:txBody>
          <a:bodyPr spcFirstLastPara="1" wrap="square" lIns="91425" tIns="45700" rIns="91425" bIns="45700" anchor="t" anchorCtr="0">
            <a:normAutofit/>
          </a:bodyPr>
          <a:lstStyle/>
          <a:p>
            <a:pPr marL="0" marR="0" lvl="0" indent="0" algn="just" rtl="0">
              <a:lnSpc>
                <a:spcPct val="120000"/>
              </a:lnSpc>
              <a:spcBef>
                <a:spcPts val="0"/>
              </a:spcBef>
              <a:spcAft>
                <a:spcPts val="0"/>
              </a:spcAft>
              <a:buClr>
                <a:srgbClr val="414749"/>
              </a:buClr>
              <a:buSzPts val="5599"/>
              <a:buFont typeface="Arial"/>
              <a:buNone/>
            </a:pPr>
            <a:endParaRPr sz="5599" b="1" i="0" u="none" strike="noStrike" cap="none">
              <a:solidFill>
                <a:schemeClr val="lt1"/>
              </a:solidFill>
              <a:latin typeface="Calibri"/>
              <a:ea typeface="Calibri"/>
              <a:cs typeface="Calibri"/>
              <a:sym typeface="Calibri"/>
            </a:endParaRPr>
          </a:p>
          <a:p>
            <a:pPr marL="0" marR="0" lvl="0" indent="0" algn="just" rtl="0">
              <a:lnSpc>
                <a:spcPct val="120000"/>
              </a:lnSpc>
              <a:spcBef>
                <a:spcPts val="2000"/>
              </a:spcBef>
              <a:spcAft>
                <a:spcPts val="0"/>
              </a:spcAft>
              <a:buClr>
                <a:srgbClr val="414749"/>
              </a:buClr>
              <a:buSzPts val="5599"/>
              <a:buFont typeface="Arial"/>
              <a:buNone/>
            </a:pPr>
            <a:endParaRPr sz="5599" b="1" i="0" u="none" strike="noStrike" cap="none">
              <a:solidFill>
                <a:schemeClr val="lt1"/>
              </a:solidFill>
              <a:latin typeface="Calibri"/>
              <a:ea typeface="Calibri"/>
              <a:cs typeface="Calibri"/>
              <a:sym typeface="Calibri"/>
            </a:endParaRPr>
          </a:p>
          <a:p>
            <a:pPr marL="0" marR="0" lvl="0" indent="0" algn="just" rtl="0">
              <a:lnSpc>
                <a:spcPct val="120000"/>
              </a:lnSpc>
              <a:spcBef>
                <a:spcPts val="2000"/>
              </a:spcBef>
              <a:spcAft>
                <a:spcPts val="0"/>
              </a:spcAft>
              <a:buClr>
                <a:srgbClr val="414749"/>
              </a:buClr>
              <a:buSzPts val="5599"/>
              <a:buFont typeface="Arial"/>
              <a:buNone/>
            </a:pPr>
            <a:endParaRPr sz="5599" b="1" i="0" u="none" strike="noStrike" cap="none">
              <a:solidFill>
                <a:schemeClr val="lt1"/>
              </a:solidFill>
              <a:latin typeface="Calibri"/>
              <a:ea typeface="Calibri"/>
              <a:cs typeface="Calibri"/>
              <a:sym typeface="Calibri"/>
            </a:endParaRPr>
          </a:p>
          <a:p>
            <a:pPr marL="0" marR="0" lvl="0" indent="0" algn="just" rtl="0">
              <a:lnSpc>
                <a:spcPct val="120000"/>
              </a:lnSpc>
              <a:spcBef>
                <a:spcPts val="2000"/>
              </a:spcBef>
              <a:spcAft>
                <a:spcPts val="0"/>
              </a:spcAft>
              <a:buClr>
                <a:srgbClr val="414749"/>
              </a:buClr>
              <a:buSzPts val="5599"/>
              <a:buFont typeface="Arial"/>
              <a:buNone/>
            </a:pPr>
            <a:endParaRPr sz="5599" b="1" i="0" u="none" strike="noStrike" cap="none">
              <a:solidFill>
                <a:schemeClr val="lt1"/>
              </a:solidFill>
              <a:latin typeface="Calibri"/>
              <a:ea typeface="Calibri"/>
              <a:cs typeface="Calibri"/>
              <a:sym typeface="Calibri"/>
            </a:endParaRPr>
          </a:p>
          <a:p>
            <a:pPr marL="0" marR="0" lvl="0" indent="0" algn="just" rtl="0">
              <a:lnSpc>
                <a:spcPct val="120000"/>
              </a:lnSpc>
              <a:spcBef>
                <a:spcPts val="2000"/>
              </a:spcBef>
              <a:spcAft>
                <a:spcPts val="0"/>
              </a:spcAft>
              <a:buClr>
                <a:schemeClr val="lt1"/>
              </a:buClr>
              <a:buSzPts val="8800"/>
              <a:buFont typeface="Arial"/>
              <a:buNone/>
            </a:pPr>
            <a:r>
              <a:rPr lang="en-US" sz="8800" b="1" i="0" u="none" strike="noStrike" cap="none">
                <a:solidFill>
                  <a:schemeClr val="lt1"/>
                </a:solidFill>
                <a:latin typeface="Calibri"/>
                <a:ea typeface="Calibri"/>
                <a:cs typeface="Calibri"/>
                <a:sym typeface="Calibri"/>
              </a:rPr>
              <a:t>THE AWARD</a:t>
            </a:r>
            <a:endParaRPr/>
          </a:p>
          <a:p>
            <a:pPr marL="0" marR="0" lvl="0" indent="0" algn="l" rtl="0">
              <a:lnSpc>
                <a:spcPct val="90000"/>
              </a:lnSpc>
              <a:spcBef>
                <a:spcPts val="2000"/>
              </a:spcBef>
              <a:spcAft>
                <a:spcPts val="0"/>
              </a:spcAft>
              <a:buClr>
                <a:srgbClr val="414749"/>
              </a:buClr>
              <a:buSzPts val="5599"/>
              <a:buFont typeface="Arial"/>
              <a:buNone/>
            </a:pPr>
            <a:endParaRPr sz="5599"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
          <p:cNvSpPr txBox="1">
            <a:spLocks noGrp="1"/>
          </p:cNvSpPr>
          <p:nvPr>
            <p:ph type="body" idx="1"/>
          </p:nvPr>
        </p:nvSpPr>
        <p:spPr>
          <a:xfrm>
            <a:off x="12298675" y="419100"/>
            <a:ext cx="11411100" cy="12481500"/>
          </a:xfrm>
          <a:prstGeom prst="rect">
            <a:avLst/>
          </a:prstGeom>
          <a:noFill/>
          <a:ln>
            <a:noFill/>
          </a:ln>
        </p:spPr>
        <p:txBody>
          <a:bodyPr spcFirstLastPara="1" wrap="square" lIns="91425" tIns="45700" rIns="91425" bIns="45700" anchor="t" anchorCtr="0">
            <a:noAutofit/>
          </a:bodyPr>
          <a:lstStyle/>
          <a:p>
            <a:pPr marL="0" lvl="0" indent="0" algn="just" rtl="0">
              <a:lnSpc>
                <a:spcPct val="110000"/>
              </a:lnSpc>
              <a:spcBef>
                <a:spcPts val="0"/>
              </a:spcBef>
              <a:spcAft>
                <a:spcPts val="0"/>
              </a:spcAft>
              <a:buClr>
                <a:srgbClr val="414749"/>
              </a:buClr>
              <a:buSzPts val="3700"/>
              <a:buNone/>
            </a:pPr>
            <a:r>
              <a:rPr lang="en-US" sz="3700" b="1" dirty="0">
                <a:latin typeface="Calibri"/>
                <a:ea typeface="Calibri"/>
                <a:cs typeface="Calibri"/>
                <a:sym typeface="Calibri"/>
              </a:rPr>
              <a:t>CRITERIA: </a:t>
            </a:r>
            <a:endParaRPr dirty="0"/>
          </a:p>
          <a:p>
            <a:pPr marL="457086" lvl="0" indent="-457086" algn="l" rtl="0">
              <a:lnSpc>
                <a:spcPct val="110000"/>
              </a:lnSpc>
              <a:spcBef>
                <a:spcPts val="2000"/>
              </a:spcBef>
              <a:spcAft>
                <a:spcPts val="0"/>
              </a:spcAft>
              <a:buClr>
                <a:srgbClr val="414749"/>
              </a:buClr>
              <a:buSzPts val="3700"/>
              <a:buChar char="•"/>
            </a:pPr>
            <a:r>
              <a:rPr lang="en-US" sz="3700" dirty="0">
                <a:latin typeface="Calibri"/>
                <a:ea typeface="Calibri"/>
                <a:cs typeface="Calibri"/>
                <a:sym typeface="Calibri"/>
              </a:rPr>
              <a:t>Must be a graduating senior of Beloit Turner or Beloit Memorial High </a:t>
            </a:r>
            <a:r>
              <a:rPr lang="en-US" sz="3700" dirty="0" smtClean="0">
                <a:latin typeface="Calibri"/>
                <a:ea typeface="Calibri"/>
                <a:cs typeface="Calibri"/>
                <a:sym typeface="Calibri"/>
              </a:rPr>
              <a:t>Schools. </a:t>
            </a:r>
            <a:endParaRPr dirty="0"/>
          </a:p>
          <a:p>
            <a:pPr marL="457086" lvl="0" indent="-457086" algn="l" rtl="0">
              <a:lnSpc>
                <a:spcPct val="110000"/>
              </a:lnSpc>
              <a:spcBef>
                <a:spcPts val="2000"/>
              </a:spcBef>
              <a:spcAft>
                <a:spcPts val="0"/>
              </a:spcAft>
              <a:buClr>
                <a:srgbClr val="414749"/>
              </a:buClr>
              <a:buSzPts val="3700"/>
              <a:buChar char="•"/>
            </a:pPr>
            <a:r>
              <a:rPr lang="en-US" sz="3700" dirty="0">
                <a:latin typeface="Calibri"/>
                <a:ea typeface="Calibri"/>
                <a:cs typeface="Calibri"/>
                <a:sym typeface="Calibri"/>
              </a:rPr>
              <a:t>Must be a resident of Rock </a:t>
            </a:r>
            <a:r>
              <a:rPr lang="en-US" sz="3700" dirty="0" smtClean="0">
                <a:latin typeface="Calibri"/>
                <a:ea typeface="Calibri"/>
                <a:cs typeface="Calibri"/>
                <a:sym typeface="Calibri"/>
              </a:rPr>
              <a:t>County. </a:t>
            </a:r>
            <a:endParaRPr dirty="0"/>
          </a:p>
          <a:p>
            <a:pPr marL="457086" lvl="0" indent="-457086" algn="l" rtl="0">
              <a:lnSpc>
                <a:spcPct val="110000"/>
              </a:lnSpc>
              <a:spcBef>
                <a:spcPts val="2000"/>
              </a:spcBef>
              <a:spcAft>
                <a:spcPts val="0"/>
              </a:spcAft>
              <a:buClr>
                <a:srgbClr val="414749"/>
              </a:buClr>
              <a:buSzPts val="3700"/>
              <a:buChar char="•"/>
            </a:pPr>
            <a:r>
              <a:rPr lang="en-US" sz="3700" dirty="0">
                <a:latin typeface="Calibri"/>
                <a:ea typeface="Calibri"/>
                <a:cs typeface="Calibri"/>
                <a:sym typeface="Calibri"/>
              </a:rPr>
              <a:t>Must be pursuing higher level education as a first responder or front line </a:t>
            </a:r>
            <a:r>
              <a:rPr lang="en-US" sz="3700" dirty="0" smtClean="0">
                <a:latin typeface="Calibri"/>
                <a:ea typeface="Calibri"/>
                <a:cs typeface="Calibri"/>
                <a:sym typeface="Calibri"/>
              </a:rPr>
              <a:t>worker. </a:t>
            </a:r>
            <a:endParaRPr dirty="0"/>
          </a:p>
          <a:p>
            <a:pPr marL="0" lvl="0" indent="0" algn="l" rtl="0">
              <a:lnSpc>
                <a:spcPct val="110000"/>
              </a:lnSpc>
              <a:spcBef>
                <a:spcPts val="2000"/>
              </a:spcBef>
              <a:spcAft>
                <a:spcPts val="0"/>
              </a:spcAft>
              <a:buClr>
                <a:srgbClr val="414749"/>
              </a:buClr>
              <a:buSzPts val="3700"/>
              <a:buNone/>
            </a:pPr>
            <a:r>
              <a:rPr lang="en-US" sz="3700" b="1" dirty="0" smtClean="0">
                <a:latin typeface="Calibri"/>
                <a:ea typeface="Calibri"/>
                <a:cs typeface="Calibri"/>
                <a:sym typeface="Calibri"/>
              </a:rPr>
              <a:t>REQUIREMENTS</a:t>
            </a:r>
            <a:r>
              <a:rPr lang="en-US" sz="3700" b="1" dirty="0">
                <a:latin typeface="Calibri"/>
                <a:ea typeface="Calibri"/>
                <a:cs typeface="Calibri"/>
                <a:sym typeface="Calibri"/>
              </a:rPr>
              <a:t>:</a:t>
            </a:r>
            <a:endParaRPr dirty="0"/>
          </a:p>
          <a:p>
            <a:pPr marL="0" lvl="0" indent="0" algn="l" rtl="0">
              <a:lnSpc>
                <a:spcPct val="110000"/>
              </a:lnSpc>
              <a:spcBef>
                <a:spcPts val="2000"/>
              </a:spcBef>
              <a:spcAft>
                <a:spcPts val="0"/>
              </a:spcAft>
              <a:buClr>
                <a:srgbClr val="414749"/>
              </a:buClr>
              <a:buSzPts val="3700"/>
              <a:buNone/>
            </a:pPr>
            <a:r>
              <a:rPr lang="en-US" sz="3700" dirty="0">
                <a:latin typeface="Calibri"/>
                <a:ea typeface="Calibri"/>
                <a:cs typeface="Calibri"/>
                <a:sym typeface="Calibri"/>
              </a:rPr>
              <a:t>Tanner was motivated to become a police officer to help others. He was a kind &amp; compassionate person who treated everyone with respect.  </a:t>
            </a:r>
            <a:endParaRPr dirty="0"/>
          </a:p>
          <a:p>
            <a:pPr marL="0" lvl="0" indent="0" algn="l" rtl="0">
              <a:lnSpc>
                <a:spcPct val="110000"/>
              </a:lnSpc>
              <a:spcBef>
                <a:spcPts val="2000"/>
              </a:spcBef>
              <a:spcAft>
                <a:spcPts val="0"/>
              </a:spcAft>
              <a:buClr>
                <a:srgbClr val="414749"/>
              </a:buClr>
              <a:buSzPts val="3700"/>
              <a:buNone/>
            </a:pPr>
            <a:r>
              <a:rPr lang="en-US" sz="3700" dirty="0">
                <a:latin typeface="Calibri"/>
                <a:ea typeface="Calibri"/>
                <a:cs typeface="Calibri"/>
                <a:sym typeface="Calibri"/>
              </a:rPr>
              <a:t>Generate an essay telling us: </a:t>
            </a:r>
            <a:endParaRPr dirty="0"/>
          </a:p>
          <a:p>
            <a:pPr marL="457086" lvl="0" indent="-457086" algn="l" rtl="0">
              <a:lnSpc>
                <a:spcPct val="110000"/>
              </a:lnSpc>
              <a:spcBef>
                <a:spcPts val="2000"/>
              </a:spcBef>
              <a:spcAft>
                <a:spcPts val="0"/>
              </a:spcAft>
              <a:buClr>
                <a:srgbClr val="414749"/>
              </a:buClr>
              <a:buSzPts val="3700"/>
              <a:buChar char="•"/>
            </a:pPr>
            <a:r>
              <a:rPr lang="en-US" sz="3700" dirty="0">
                <a:latin typeface="Calibri"/>
                <a:ea typeface="Calibri"/>
                <a:cs typeface="Calibri"/>
                <a:sym typeface="Calibri"/>
              </a:rPr>
              <a:t>What has inspired you to want to become a </a:t>
            </a:r>
            <a:r>
              <a:rPr lang="en-US" sz="3700" dirty="0" smtClean="0">
                <a:latin typeface="Calibri"/>
                <a:ea typeface="Calibri"/>
                <a:cs typeface="Calibri"/>
                <a:sym typeface="Calibri"/>
              </a:rPr>
              <a:t>First Responder or Front Line worker </a:t>
            </a:r>
            <a:r>
              <a:rPr lang="en-US" sz="3700" dirty="0">
                <a:latin typeface="Calibri"/>
                <a:ea typeface="Calibri"/>
                <a:cs typeface="Calibri"/>
                <a:sym typeface="Calibri"/>
              </a:rPr>
              <a:t>who professionally protects &amp; serves his </a:t>
            </a:r>
            <a:r>
              <a:rPr lang="en-US" sz="3700" dirty="0" smtClean="0">
                <a:latin typeface="Calibri"/>
                <a:ea typeface="Calibri"/>
                <a:cs typeface="Calibri"/>
                <a:sym typeface="Calibri"/>
              </a:rPr>
              <a:t>community. </a:t>
            </a:r>
            <a:endParaRPr dirty="0"/>
          </a:p>
          <a:p>
            <a:pPr marL="457086" lvl="0" indent="-457086" algn="l" rtl="0">
              <a:lnSpc>
                <a:spcPct val="110000"/>
              </a:lnSpc>
              <a:spcBef>
                <a:spcPts val="2000"/>
              </a:spcBef>
              <a:spcAft>
                <a:spcPts val="0"/>
              </a:spcAft>
              <a:buClr>
                <a:srgbClr val="414749"/>
              </a:buClr>
              <a:buSzPts val="3700"/>
              <a:buChar char="•"/>
            </a:pPr>
            <a:r>
              <a:rPr lang="en-US" sz="3700" dirty="0">
                <a:latin typeface="Calibri"/>
                <a:ea typeface="Calibri"/>
                <a:cs typeface="Calibri"/>
                <a:sym typeface="Calibri"/>
              </a:rPr>
              <a:t>The ways you have helped others in your school </a:t>
            </a:r>
            <a:r>
              <a:rPr lang="en-US" sz="3700" dirty="0" smtClean="0">
                <a:latin typeface="Calibri"/>
                <a:ea typeface="Calibri"/>
                <a:cs typeface="Calibri"/>
                <a:sym typeface="Calibri"/>
              </a:rPr>
              <a:t>and </a:t>
            </a:r>
            <a:r>
              <a:rPr lang="en-US" sz="3700" dirty="0">
                <a:latin typeface="Calibri"/>
                <a:ea typeface="Calibri"/>
                <a:cs typeface="Calibri"/>
                <a:sym typeface="Calibri"/>
              </a:rPr>
              <a:t>community &amp; brought good to those around </a:t>
            </a:r>
            <a:r>
              <a:rPr lang="en-US" sz="3700" dirty="0" smtClean="0">
                <a:latin typeface="Calibri"/>
                <a:ea typeface="Calibri"/>
                <a:cs typeface="Calibri"/>
                <a:sym typeface="Calibri"/>
              </a:rPr>
              <a:t>you (be specific). </a:t>
            </a:r>
            <a:endParaRPr sz="3700" dirty="0"/>
          </a:p>
        </p:txBody>
      </p:sp>
      <p:sp>
        <p:nvSpPr>
          <p:cNvPr id="236" name="Google Shape;236;p4"/>
          <p:cNvSpPr txBox="1"/>
          <p:nvPr/>
        </p:nvSpPr>
        <p:spPr>
          <a:xfrm>
            <a:off x="263435" y="548820"/>
            <a:ext cx="11318965" cy="11958865"/>
          </a:xfrm>
          <a:prstGeom prst="rect">
            <a:avLst/>
          </a:prstGeom>
          <a:noFill/>
          <a:ln>
            <a:noFill/>
          </a:ln>
        </p:spPr>
        <p:txBody>
          <a:bodyPr spcFirstLastPara="1" wrap="square" lIns="91425" tIns="45700" rIns="91425" bIns="45700" anchor="t" anchorCtr="0">
            <a:normAutofit/>
          </a:bodyPr>
          <a:lstStyle/>
          <a:p>
            <a:pPr marL="0" marR="0" lvl="0" indent="0" algn="just" rtl="0">
              <a:lnSpc>
                <a:spcPct val="120000"/>
              </a:lnSpc>
              <a:spcBef>
                <a:spcPts val="0"/>
              </a:spcBef>
              <a:spcAft>
                <a:spcPts val="0"/>
              </a:spcAft>
              <a:buClr>
                <a:srgbClr val="414749"/>
              </a:buClr>
              <a:buSzPts val="5599"/>
              <a:buFont typeface="Arial"/>
              <a:buNone/>
            </a:pPr>
            <a:endParaRPr sz="5599" b="1" i="0" u="none" strike="noStrike" cap="none">
              <a:solidFill>
                <a:schemeClr val="lt1"/>
              </a:solidFill>
              <a:latin typeface="Calibri"/>
              <a:ea typeface="Calibri"/>
              <a:cs typeface="Calibri"/>
              <a:sym typeface="Calibri"/>
            </a:endParaRPr>
          </a:p>
          <a:p>
            <a:pPr marL="0" marR="0" lvl="0" indent="0" algn="just" rtl="0">
              <a:lnSpc>
                <a:spcPct val="120000"/>
              </a:lnSpc>
              <a:spcBef>
                <a:spcPts val="2000"/>
              </a:spcBef>
              <a:spcAft>
                <a:spcPts val="0"/>
              </a:spcAft>
              <a:buClr>
                <a:srgbClr val="414749"/>
              </a:buClr>
              <a:buSzPts val="5599"/>
              <a:buFont typeface="Arial"/>
              <a:buNone/>
            </a:pPr>
            <a:endParaRPr sz="5599" b="1" i="0" u="none" strike="noStrike" cap="none">
              <a:solidFill>
                <a:schemeClr val="lt1"/>
              </a:solidFill>
              <a:latin typeface="Calibri"/>
              <a:ea typeface="Calibri"/>
              <a:cs typeface="Calibri"/>
              <a:sym typeface="Calibri"/>
            </a:endParaRPr>
          </a:p>
          <a:p>
            <a:pPr marL="0" marR="0" lvl="0" indent="0" algn="just" rtl="0">
              <a:lnSpc>
                <a:spcPct val="120000"/>
              </a:lnSpc>
              <a:spcBef>
                <a:spcPts val="2000"/>
              </a:spcBef>
              <a:spcAft>
                <a:spcPts val="0"/>
              </a:spcAft>
              <a:buClr>
                <a:srgbClr val="414749"/>
              </a:buClr>
              <a:buSzPts val="5599"/>
              <a:buFont typeface="Arial"/>
              <a:buNone/>
            </a:pPr>
            <a:endParaRPr sz="5599" b="1" i="0" u="none" strike="noStrike" cap="none">
              <a:solidFill>
                <a:schemeClr val="lt1"/>
              </a:solidFill>
              <a:latin typeface="Calibri"/>
              <a:ea typeface="Calibri"/>
              <a:cs typeface="Calibri"/>
              <a:sym typeface="Calibri"/>
            </a:endParaRPr>
          </a:p>
          <a:p>
            <a:pPr marL="0" marR="0" lvl="0" indent="0" algn="just" rtl="0">
              <a:lnSpc>
                <a:spcPct val="120000"/>
              </a:lnSpc>
              <a:spcBef>
                <a:spcPts val="2000"/>
              </a:spcBef>
              <a:spcAft>
                <a:spcPts val="0"/>
              </a:spcAft>
              <a:buClr>
                <a:srgbClr val="414749"/>
              </a:buClr>
              <a:buSzPts val="5599"/>
              <a:buFont typeface="Arial"/>
              <a:buNone/>
            </a:pPr>
            <a:endParaRPr sz="5599" b="1" i="0" u="none" strike="noStrike" cap="none">
              <a:solidFill>
                <a:schemeClr val="lt1"/>
              </a:solidFill>
              <a:latin typeface="Calibri"/>
              <a:ea typeface="Calibri"/>
              <a:cs typeface="Calibri"/>
              <a:sym typeface="Calibri"/>
            </a:endParaRPr>
          </a:p>
          <a:p>
            <a:pPr marL="0" marR="0" lvl="0" indent="0" algn="ctr" rtl="0">
              <a:lnSpc>
                <a:spcPct val="120000"/>
              </a:lnSpc>
              <a:spcBef>
                <a:spcPts val="2000"/>
              </a:spcBef>
              <a:spcAft>
                <a:spcPts val="0"/>
              </a:spcAft>
              <a:buClr>
                <a:schemeClr val="lt1"/>
              </a:buClr>
              <a:buSzPts val="8800"/>
              <a:buFont typeface="Arial"/>
              <a:buNone/>
            </a:pPr>
            <a:r>
              <a:rPr lang="en-US" sz="8800" b="1" i="0" u="none" strike="noStrike" cap="none">
                <a:solidFill>
                  <a:schemeClr val="lt1"/>
                </a:solidFill>
                <a:latin typeface="Calibri"/>
                <a:ea typeface="Calibri"/>
                <a:cs typeface="Calibri"/>
                <a:sym typeface="Calibri"/>
              </a:rPr>
              <a:t>CRITERIA &amp; </a:t>
            </a:r>
            <a:endParaRPr/>
          </a:p>
          <a:p>
            <a:pPr marL="0" marR="0" lvl="0" indent="0" algn="ctr" rtl="0">
              <a:lnSpc>
                <a:spcPct val="120000"/>
              </a:lnSpc>
              <a:spcBef>
                <a:spcPts val="2000"/>
              </a:spcBef>
              <a:spcAft>
                <a:spcPts val="0"/>
              </a:spcAft>
              <a:buClr>
                <a:schemeClr val="lt1"/>
              </a:buClr>
              <a:buSzPts val="8800"/>
              <a:buFont typeface="Arial"/>
              <a:buNone/>
            </a:pPr>
            <a:r>
              <a:rPr lang="en-US" sz="8800" b="1" i="0" u="none" strike="noStrike" cap="none">
                <a:solidFill>
                  <a:schemeClr val="lt1"/>
                </a:solidFill>
                <a:latin typeface="Calibri"/>
                <a:ea typeface="Calibri"/>
                <a:cs typeface="Calibri"/>
                <a:sym typeface="Calibri"/>
              </a:rPr>
              <a:t>REQUIREMENTS</a:t>
            </a:r>
            <a:endParaRPr/>
          </a:p>
          <a:p>
            <a:pPr marL="0" marR="0" lvl="0" indent="0" algn="l" rtl="0">
              <a:lnSpc>
                <a:spcPct val="90000"/>
              </a:lnSpc>
              <a:spcBef>
                <a:spcPts val="2000"/>
              </a:spcBef>
              <a:spcAft>
                <a:spcPts val="0"/>
              </a:spcAft>
              <a:buClr>
                <a:srgbClr val="414749"/>
              </a:buClr>
              <a:buSzPts val="5599"/>
              <a:buFont typeface="Arial"/>
              <a:buNone/>
            </a:pPr>
            <a:endParaRPr sz="5599"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5"/>
          <p:cNvSpPr txBox="1">
            <a:spLocks noGrp="1"/>
          </p:cNvSpPr>
          <p:nvPr>
            <p:ph type="body" idx="1"/>
          </p:nvPr>
        </p:nvSpPr>
        <p:spPr>
          <a:xfrm>
            <a:off x="12188825" y="614135"/>
            <a:ext cx="11318965" cy="1248138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rgbClr val="414749"/>
              </a:buClr>
              <a:buSzPts val="3700"/>
              <a:buNone/>
            </a:pPr>
            <a:r>
              <a:rPr lang="en-US" sz="3700" b="1" dirty="0">
                <a:latin typeface="Calibri"/>
                <a:ea typeface="Calibri"/>
                <a:cs typeface="Calibri"/>
                <a:sym typeface="Calibri"/>
              </a:rPr>
              <a:t>REVIEW: </a:t>
            </a:r>
            <a:endParaRPr dirty="0"/>
          </a:p>
          <a:p>
            <a:pPr marL="457086" lvl="0" indent="-457086" algn="l" rtl="0">
              <a:lnSpc>
                <a:spcPct val="110000"/>
              </a:lnSpc>
              <a:spcBef>
                <a:spcPts val="2000"/>
              </a:spcBef>
              <a:spcAft>
                <a:spcPts val="0"/>
              </a:spcAft>
              <a:buClr>
                <a:srgbClr val="414749"/>
              </a:buClr>
              <a:buSzPts val="3700"/>
              <a:buChar char="•"/>
            </a:pPr>
            <a:r>
              <a:rPr lang="en-US" sz="3700" dirty="0">
                <a:latin typeface="Calibri"/>
                <a:ea typeface="Calibri"/>
                <a:cs typeface="Calibri"/>
                <a:sym typeface="Calibri"/>
              </a:rPr>
              <a:t>Essays will be reviewed by the Administrators, Family, &amp; Founders Committee of the Tanner Kitelinger Memorial Fund </a:t>
            </a:r>
            <a:endParaRPr dirty="0"/>
          </a:p>
          <a:p>
            <a:pPr marL="0" lvl="0" indent="0" algn="l" rtl="0">
              <a:lnSpc>
                <a:spcPct val="110000"/>
              </a:lnSpc>
              <a:spcBef>
                <a:spcPts val="2000"/>
              </a:spcBef>
              <a:spcAft>
                <a:spcPts val="0"/>
              </a:spcAft>
              <a:buClr>
                <a:srgbClr val="414749"/>
              </a:buClr>
              <a:buSzPts val="3700"/>
              <a:buNone/>
            </a:pPr>
            <a:r>
              <a:rPr lang="en-US" sz="3700" b="1" dirty="0" smtClean="0">
                <a:latin typeface="Calibri"/>
                <a:ea typeface="Calibri"/>
                <a:cs typeface="Calibri"/>
                <a:sym typeface="Calibri"/>
              </a:rPr>
              <a:t>AWARD</a:t>
            </a:r>
            <a:r>
              <a:rPr lang="en-US" sz="3700" b="1" dirty="0">
                <a:latin typeface="Calibri"/>
                <a:ea typeface="Calibri"/>
                <a:cs typeface="Calibri"/>
                <a:sym typeface="Calibri"/>
              </a:rPr>
              <a:t>: </a:t>
            </a:r>
            <a:endParaRPr sz="3700" dirty="0">
              <a:latin typeface="Calibri"/>
              <a:ea typeface="Calibri"/>
              <a:cs typeface="Calibri"/>
              <a:sym typeface="Calibri"/>
            </a:endParaRPr>
          </a:p>
          <a:p>
            <a:pPr marL="457086" lvl="0" indent="-457086" algn="l" rtl="0">
              <a:lnSpc>
                <a:spcPct val="110000"/>
              </a:lnSpc>
              <a:spcBef>
                <a:spcPts val="2000"/>
              </a:spcBef>
              <a:spcAft>
                <a:spcPts val="0"/>
              </a:spcAft>
              <a:buClr>
                <a:srgbClr val="414749"/>
              </a:buClr>
              <a:buSzPts val="3700"/>
              <a:buChar char="•"/>
            </a:pPr>
            <a:r>
              <a:rPr lang="en-US" sz="3700" dirty="0" smtClean="0">
                <a:latin typeface="Calibri"/>
                <a:ea typeface="Calibri"/>
                <a:cs typeface="Calibri"/>
                <a:sym typeface="Calibri"/>
              </a:rPr>
              <a:t>2-$2500.00 awards </a:t>
            </a:r>
            <a:r>
              <a:rPr lang="en-US" sz="3700" dirty="0">
                <a:latin typeface="Calibri"/>
                <a:ea typeface="Calibri"/>
                <a:cs typeface="Calibri"/>
                <a:sym typeface="Calibri"/>
              </a:rPr>
              <a:t>to a graduating senior in good standing at Beloit Turner High School </a:t>
            </a:r>
            <a:r>
              <a:rPr lang="en-US" sz="3700" dirty="0" smtClean="0">
                <a:latin typeface="Calibri"/>
                <a:ea typeface="Calibri"/>
                <a:cs typeface="Calibri"/>
                <a:sym typeface="Calibri"/>
              </a:rPr>
              <a:t>continuing their education.</a:t>
            </a:r>
            <a:endParaRPr dirty="0"/>
          </a:p>
          <a:p>
            <a:pPr marL="457086" lvl="0" indent="-457086" algn="l" rtl="0">
              <a:lnSpc>
                <a:spcPct val="110000"/>
              </a:lnSpc>
              <a:spcBef>
                <a:spcPts val="2000"/>
              </a:spcBef>
              <a:spcAft>
                <a:spcPts val="0"/>
              </a:spcAft>
              <a:buClr>
                <a:srgbClr val="414749"/>
              </a:buClr>
              <a:buSzPts val="3700"/>
              <a:buChar char="•"/>
            </a:pPr>
            <a:r>
              <a:rPr lang="en-US" sz="3700" dirty="0" smtClean="0">
                <a:latin typeface="Calibri"/>
                <a:ea typeface="Calibri"/>
                <a:cs typeface="Calibri"/>
                <a:sym typeface="Calibri"/>
              </a:rPr>
              <a:t>2-$2500.00 awards </a:t>
            </a:r>
            <a:r>
              <a:rPr lang="en-US" sz="3700" dirty="0">
                <a:latin typeface="Calibri"/>
                <a:ea typeface="Calibri"/>
                <a:cs typeface="Calibri"/>
                <a:sym typeface="Calibri"/>
              </a:rPr>
              <a:t>to a graduating senior in good standing at Beloit Memorial High </a:t>
            </a:r>
            <a:r>
              <a:rPr lang="en-US" sz="3700" dirty="0" smtClean="0">
                <a:latin typeface="Calibri"/>
                <a:ea typeface="Calibri"/>
                <a:cs typeface="Calibri"/>
                <a:sym typeface="Calibri"/>
              </a:rPr>
              <a:t>School continuing their education. </a:t>
            </a:r>
            <a:endParaRPr dirty="0"/>
          </a:p>
          <a:p>
            <a:pPr marL="457086" lvl="0" indent="-457086" algn="l" rtl="0">
              <a:lnSpc>
                <a:spcPct val="110000"/>
              </a:lnSpc>
              <a:spcBef>
                <a:spcPts val="2000"/>
              </a:spcBef>
              <a:spcAft>
                <a:spcPts val="0"/>
              </a:spcAft>
              <a:buClr>
                <a:srgbClr val="414749"/>
              </a:buClr>
              <a:buSzPts val="3700"/>
              <a:buChar char="•"/>
            </a:pPr>
            <a:r>
              <a:rPr lang="en-US" sz="3700" dirty="0" smtClean="0">
                <a:latin typeface="Calibri"/>
                <a:ea typeface="Calibri"/>
                <a:cs typeface="Calibri"/>
                <a:sym typeface="Calibri"/>
              </a:rPr>
              <a:t>If</a:t>
            </a:r>
            <a:r>
              <a:rPr lang="en-US" sz="3700" dirty="0">
                <a:latin typeface="Calibri"/>
                <a:ea typeface="Calibri"/>
                <a:cs typeface="Calibri"/>
                <a:sym typeface="Calibri"/>
              </a:rPr>
              <a:t>, in any academic year, there is </a:t>
            </a:r>
            <a:r>
              <a:rPr lang="en-US" sz="3700" dirty="0" smtClean="0">
                <a:latin typeface="Calibri"/>
                <a:ea typeface="Calibri"/>
                <a:cs typeface="Calibri"/>
                <a:sym typeface="Calibri"/>
              </a:rPr>
              <a:t>no applications from one of the </a:t>
            </a:r>
            <a:r>
              <a:rPr lang="en-US" sz="3700" dirty="0" smtClean="0">
                <a:latin typeface="Calibri"/>
                <a:ea typeface="Calibri"/>
                <a:cs typeface="Calibri"/>
                <a:sym typeface="Calibri"/>
              </a:rPr>
              <a:t>schools or not two as offered, </a:t>
            </a:r>
            <a:r>
              <a:rPr lang="en-US" sz="3700" dirty="0" smtClean="0">
                <a:latin typeface="Calibri"/>
                <a:ea typeface="Calibri"/>
                <a:cs typeface="Calibri"/>
                <a:sym typeface="Calibri"/>
              </a:rPr>
              <a:t>its possible </a:t>
            </a:r>
            <a:r>
              <a:rPr lang="en-US" sz="3700" dirty="0" smtClean="0">
                <a:latin typeface="Calibri"/>
                <a:ea typeface="Calibri"/>
                <a:cs typeface="Calibri"/>
                <a:sym typeface="Calibri"/>
              </a:rPr>
              <a:t>more that two awards </a:t>
            </a:r>
            <a:r>
              <a:rPr lang="en-US" sz="3700" dirty="0" smtClean="0">
                <a:latin typeface="Calibri"/>
                <a:ea typeface="Calibri"/>
                <a:cs typeface="Calibri"/>
                <a:sym typeface="Calibri"/>
              </a:rPr>
              <a:t>could be awarded to the other </a:t>
            </a:r>
            <a:r>
              <a:rPr lang="en-US" sz="3700" dirty="0" smtClean="0">
                <a:latin typeface="Calibri"/>
                <a:ea typeface="Calibri"/>
                <a:cs typeface="Calibri"/>
                <a:sym typeface="Calibri"/>
              </a:rPr>
              <a:t>school by default, if they are qualified. </a:t>
            </a:r>
            <a:endParaRPr dirty="0"/>
          </a:p>
          <a:p>
            <a:pPr marL="457086" lvl="0" indent="-222136" algn="l" rtl="0">
              <a:lnSpc>
                <a:spcPct val="110000"/>
              </a:lnSpc>
              <a:spcBef>
                <a:spcPts val="2000"/>
              </a:spcBef>
              <a:spcAft>
                <a:spcPts val="0"/>
              </a:spcAft>
              <a:buClr>
                <a:srgbClr val="414749"/>
              </a:buClr>
              <a:buSzPts val="3700"/>
              <a:buNone/>
            </a:pPr>
            <a:endParaRPr sz="3700" b="1" dirty="0">
              <a:latin typeface="Calibri"/>
              <a:ea typeface="Calibri"/>
              <a:cs typeface="Calibri"/>
              <a:sym typeface="Calibri"/>
            </a:endParaRPr>
          </a:p>
          <a:p>
            <a:pPr marL="0" lvl="0" indent="0" algn="l" rtl="0">
              <a:lnSpc>
                <a:spcPct val="90000"/>
              </a:lnSpc>
              <a:spcBef>
                <a:spcPts val="2000"/>
              </a:spcBef>
              <a:spcAft>
                <a:spcPts val="0"/>
              </a:spcAft>
              <a:buClr>
                <a:srgbClr val="414749"/>
              </a:buClr>
              <a:buSzPts val="3700"/>
              <a:buNone/>
            </a:pPr>
            <a:endParaRPr sz="3700" dirty="0"/>
          </a:p>
        </p:txBody>
      </p:sp>
      <p:sp>
        <p:nvSpPr>
          <p:cNvPr id="242" name="Google Shape;242;p5"/>
          <p:cNvSpPr txBox="1"/>
          <p:nvPr/>
        </p:nvSpPr>
        <p:spPr>
          <a:xfrm>
            <a:off x="296092" y="614135"/>
            <a:ext cx="11318965" cy="11958865"/>
          </a:xfrm>
          <a:prstGeom prst="rect">
            <a:avLst/>
          </a:prstGeom>
          <a:noFill/>
          <a:ln>
            <a:noFill/>
          </a:ln>
        </p:spPr>
        <p:txBody>
          <a:bodyPr spcFirstLastPara="1" wrap="square" lIns="91425" tIns="45700" rIns="91425" bIns="45700" anchor="t" anchorCtr="0">
            <a:normAutofit/>
          </a:bodyPr>
          <a:lstStyle/>
          <a:p>
            <a:pPr marL="0" marR="0" lvl="0" indent="0" algn="just" rtl="0">
              <a:lnSpc>
                <a:spcPct val="120000"/>
              </a:lnSpc>
              <a:spcBef>
                <a:spcPts val="0"/>
              </a:spcBef>
              <a:spcAft>
                <a:spcPts val="0"/>
              </a:spcAft>
              <a:buClr>
                <a:srgbClr val="414749"/>
              </a:buClr>
              <a:buSzPts val="5599"/>
              <a:buFont typeface="Arial"/>
              <a:buNone/>
            </a:pPr>
            <a:endParaRPr sz="5599" b="1" i="0" u="none" strike="noStrike" cap="none">
              <a:solidFill>
                <a:schemeClr val="lt1"/>
              </a:solidFill>
              <a:latin typeface="Calibri"/>
              <a:ea typeface="Calibri"/>
              <a:cs typeface="Calibri"/>
              <a:sym typeface="Calibri"/>
            </a:endParaRPr>
          </a:p>
          <a:p>
            <a:pPr marL="0" marR="0" lvl="0" indent="0" algn="just" rtl="0">
              <a:lnSpc>
                <a:spcPct val="120000"/>
              </a:lnSpc>
              <a:spcBef>
                <a:spcPts val="2000"/>
              </a:spcBef>
              <a:spcAft>
                <a:spcPts val="0"/>
              </a:spcAft>
              <a:buClr>
                <a:srgbClr val="414749"/>
              </a:buClr>
              <a:buSzPts val="5599"/>
              <a:buFont typeface="Arial"/>
              <a:buNone/>
            </a:pPr>
            <a:endParaRPr sz="5599" b="1" i="0" u="none" strike="noStrike" cap="none">
              <a:solidFill>
                <a:schemeClr val="lt1"/>
              </a:solidFill>
              <a:latin typeface="Calibri"/>
              <a:ea typeface="Calibri"/>
              <a:cs typeface="Calibri"/>
              <a:sym typeface="Calibri"/>
            </a:endParaRPr>
          </a:p>
          <a:p>
            <a:pPr marL="0" marR="0" lvl="0" indent="0" algn="just" rtl="0">
              <a:lnSpc>
                <a:spcPct val="120000"/>
              </a:lnSpc>
              <a:spcBef>
                <a:spcPts val="2000"/>
              </a:spcBef>
              <a:spcAft>
                <a:spcPts val="0"/>
              </a:spcAft>
              <a:buClr>
                <a:srgbClr val="414749"/>
              </a:buClr>
              <a:buSzPts val="5599"/>
              <a:buFont typeface="Arial"/>
              <a:buNone/>
            </a:pPr>
            <a:endParaRPr sz="5599" b="1" i="0" u="none" strike="noStrike" cap="none">
              <a:solidFill>
                <a:schemeClr val="lt1"/>
              </a:solidFill>
              <a:latin typeface="Calibri"/>
              <a:ea typeface="Calibri"/>
              <a:cs typeface="Calibri"/>
              <a:sym typeface="Calibri"/>
            </a:endParaRPr>
          </a:p>
          <a:p>
            <a:pPr marL="0" marR="0" lvl="0" indent="0" algn="just" rtl="0">
              <a:lnSpc>
                <a:spcPct val="120000"/>
              </a:lnSpc>
              <a:spcBef>
                <a:spcPts val="2000"/>
              </a:spcBef>
              <a:spcAft>
                <a:spcPts val="0"/>
              </a:spcAft>
              <a:buClr>
                <a:srgbClr val="414749"/>
              </a:buClr>
              <a:buSzPts val="5599"/>
              <a:buFont typeface="Arial"/>
              <a:buNone/>
            </a:pPr>
            <a:endParaRPr sz="5599" b="1" i="0" u="none" strike="noStrike" cap="none">
              <a:solidFill>
                <a:schemeClr val="lt1"/>
              </a:solidFill>
              <a:latin typeface="Calibri"/>
              <a:ea typeface="Calibri"/>
              <a:cs typeface="Calibri"/>
              <a:sym typeface="Calibri"/>
            </a:endParaRPr>
          </a:p>
          <a:p>
            <a:pPr marL="0" marR="0" lvl="0" indent="0" algn="ctr" rtl="0">
              <a:lnSpc>
                <a:spcPct val="120000"/>
              </a:lnSpc>
              <a:spcBef>
                <a:spcPts val="2000"/>
              </a:spcBef>
              <a:spcAft>
                <a:spcPts val="0"/>
              </a:spcAft>
              <a:buClr>
                <a:schemeClr val="lt1"/>
              </a:buClr>
              <a:buSzPts val="8800"/>
              <a:buFont typeface="Arial"/>
              <a:buNone/>
            </a:pPr>
            <a:r>
              <a:rPr lang="en-US" sz="8800" b="1" i="0" u="none" strike="noStrike" cap="none">
                <a:solidFill>
                  <a:schemeClr val="lt1"/>
                </a:solidFill>
                <a:latin typeface="Calibri"/>
                <a:ea typeface="Calibri"/>
                <a:cs typeface="Calibri"/>
                <a:sym typeface="Calibri"/>
              </a:rPr>
              <a:t>REVIEW PROCESS </a:t>
            </a:r>
            <a:endParaRPr/>
          </a:p>
          <a:p>
            <a:pPr marL="0" marR="0" lvl="0" indent="0" algn="ctr" rtl="0">
              <a:lnSpc>
                <a:spcPct val="120000"/>
              </a:lnSpc>
              <a:spcBef>
                <a:spcPts val="2000"/>
              </a:spcBef>
              <a:spcAft>
                <a:spcPts val="0"/>
              </a:spcAft>
              <a:buClr>
                <a:schemeClr val="lt1"/>
              </a:buClr>
              <a:buSzPts val="8800"/>
              <a:buFont typeface="Arial"/>
              <a:buNone/>
            </a:pPr>
            <a:r>
              <a:rPr lang="en-US" sz="8800" b="1" i="0" u="none" strike="noStrike" cap="none">
                <a:solidFill>
                  <a:schemeClr val="lt1"/>
                </a:solidFill>
                <a:latin typeface="Calibri"/>
                <a:ea typeface="Calibri"/>
                <a:cs typeface="Calibri"/>
                <a:sym typeface="Calibri"/>
              </a:rPr>
              <a:t>&amp; ALLOCATION  </a:t>
            </a:r>
            <a:endParaRPr/>
          </a:p>
          <a:p>
            <a:pPr marL="0" marR="0" lvl="0" indent="0" algn="l" rtl="0">
              <a:lnSpc>
                <a:spcPct val="90000"/>
              </a:lnSpc>
              <a:spcBef>
                <a:spcPts val="2000"/>
              </a:spcBef>
              <a:spcAft>
                <a:spcPts val="0"/>
              </a:spcAft>
              <a:buClr>
                <a:srgbClr val="414749"/>
              </a:buClr>
              <a:buSzPts val="5599"/>
              <a:buFont typeface="Arial"/>
              <a:buNone/>
            </a:pPr>
            <a:endParaRPr sz="5599"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6"/>
          <p:cNvSpPr txBox="1">
            <a:spLocks noGrp="1"/>
          </p:cNvSpPr>
          <p:nvPr>
            <p:ph type="title"/>
          </p:nvPr>
        </p:nvSpPr>
        <p:spPr>
          <a:xfrm>
            <a:off x="969264" y="519952"/>
            <a:ext cx="21025723" cy="15283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14749"/>
              </a:buClr>
              <a:buSzPts val="6000"/>
              <a:buFont typeface="Arial"/>
              <a:buNone/>
            </a:pPr>
            <a:r>
              <a:rPr lang="en-US" b="1" dirty="0" smtClean="0"/>
              <a:t>2024 </a:t>
            </a:r>
            <a:r>
              <a:rPr lang="en-US" b="1" dirty="0"/>
              <a:t>AWARD MILESTONES  </a:t>
            </a:r>
            <a:endParaRPr dirty="0"/>
          </a:p>
        </p:txBody>
      </p:sp>
      <p:graphicFrame>
        <p:nvGraphicFramePr>
          <p:cNvPr id="248" name="Google Shape;248;p6"/>
          <p:cNvGraphicFramePr/>
          <p:nvPr>
            <p:extLst>
              <p:ext uri="{D42A27DB-BD31-4B8C-83A1-F6EECF244321}">
                <p14:modId xmlns:p14="http://schemas.microsoft.com/office/powerpoint/2010/main" val="502562837"/>
              </p:ext>
            </p:extLst>
          </p:nvPr>
        </p:nvGraphicFramePr>
        <p:xfrm>
          <a:off x="969263" y="3138013"/>
          <a:ext cx="22855950" cy="6170150"/>
        </p:xfrm>
        <a:graphic>
          <a:graphicData uri="http://schemas.openxmlformats.org/drawingml/2006/table">
            <a:tbl>
              <a:tblPr firstRow="1" bandRow="1">
                <a:noFill/>
                <a:tableStyleId>{3F6596F3-74FD-4F2F-B33D-C54AAF809132}</a:tableStyleId>
              </a:tblPr>
              <a:tblGrid>
                <a:gridCol w="16537600"/>
                <a:gridCol w="6318350"/>
              </a:tblGrid>
              <a:tr h="927550">
                <a:tc>
                  <a:txBody>
                    <a:bodyPr/>
                    <a:lstStyle/>
                    <a:p>
                      <a:pPr marL="0" marR="0" lvl="0" indent="0" algn="l" rtl="0">
                        <a:spcBef>
                          <a:spcPts val="0"/>
                        </a:spcBef>
                        <a:spcAft>
                          <a:spcPts val="0"/>
                        </a:spcAft>
                        <a:buNone/>
                      </a:pPr>
                      <a:r>
                        <a:rPr lang="en-US" sz="3700" u="none" strike="noStrike" cap="none" dirty="0"/>
                        <a:t>Activity </a:t>
                      </a:r>
                      <a:endParaRPr sz="3700" b="0" dirty="0"/>
                    </a:p>
                  </a:txBody>
                  <a:tcPr marL="91450" marR="91450" marT="45725" marB="45725"/>
                </a:tc>
                <a:tc>
                  <a:txBody>
                    <a:bodyPr/>
                    <a:lstStyle/>
                    <a:p>
                      <a:pPr marL="0" marR="0" lvl="0" indent="0" algn="l" rtl="0">
                        <a:spcBef>
                          <a:spcPts val="0"/>
                        </a:spcBef>
                        <a:spcAft>
                          <a:spcPts val="0"/>
                        </a:spcAft>
                        <a:buNone/>
                      </a:pPr>
                      <a:r>
                        <a:rPr lang="en-US" sz="3700"/>
                        <a:t>Timing </a:t>
                      </a:r>
                      <a:endParaRPr/>
                    </a:p>
                  </a:txBody>
                  <a:tcPr marL="91450" marR="91450" marT="45725" marB="45725"/>
                </a:tc>
              </a:tr>
              <a:tr h="1310650">
                <a:tc>
                  <a:txBody>
                    <a:bodyPr/>
                    <a:lstStyle/>
                    <a:p>
                      <a:pPr marL="0" marR="0" lvl="0" indent="0" algn="l" rtl="0">
                        <a:spcBef>
                          <a:spcPts val="0"/>
                        </a:spcBef>
                        <a:spcAft>
                          <a:spcPts val="0"/>
                        </a:spcAft>
                        <a:buNone/>
                      </a:pPr>
                      <a:r>
                        <a:rPr lang="en-US" sz="3700"/>
                        <a:t>Criteria &amp; Essay Submission Details sent to Beloit Turner &amp; Beloit Memorial teachers, guidance counselors, &amp; administration for distribution &amp; nominations </a:t>
                      </a:r>
                      <a:endParaRPr/>
                    </a:p>
                  </a:txBody>
                  <a:tcPr marL="91450" marR="91450" marT="45725" marB="45725" anchor="ctr"/>
                </a:tc>
                <a:tc>
                  <a:txBody>
                    <a:bodyPr/>
                    <a:lstStyle/>
                    <a:p>
                      <a:pPr marL="0" marR="0" lvl="0" indent="0" algn="ctr" rtl="0">
                        <a:spcBef>
                          <a:spcPts val="0"/>
                        </a:spcBef>
                        <a:spcAft>
                          <a:spcPts val="0"/>
                        </a:spcAft>
                        <a:buNone/>
                      </a:pPr>
                      <a:r>
                        <a:rPr lang="en-US" sz="3700" dirty="0" smtClean="0"/>
                        <a:t>01/31/24</a:t>
                      </a:r>
                      <a:endParaRPr dirty="0"/>
                    </a:p>
                  </a:txBody>
                  <a:tcPr marL="91450" marR="91450" marT="45725" marB="45725" anchor="ctr"/>
                </a:tc>
              </a:tr>
              <a:tr h="1310650">
                <a:tc>
                  <a:txBody>
                    <a:bodyPr/>
                    <a:lstStyle/>
                    <a:p>
                      <a:pPr marL="0" marR="0" lvl="0" indent="0" algn="l" rtl="0">
                        <a:spcBef>
                          <a:spcPts val="0"/>
                        </a:spcBef>
                        <a:spcAft>
                          <a:spcPts val="0"/>
                        </a:spcAft>
                        <a:buNone/>
                      </a:pPr>
                      <a:r>
                        <a:rPr lang="en-US" sz="3700" b="1"/>
                        <a:t>Essay Submission deadline </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3700"/>
                        <a:buFont typeface="Calibri"/>
                        <a:buNone/>
                      </a:pPr>
                      <a:r>
                        <a:rPr lang="en-US" sz="3700" dirty="0" smtClean="0"/>
                        <a:t>03/15/24</a:t>
                      </a:r>
                      <a:endParaRPr sz="3700" b="0" dirty="0"/>
                    </a:p>
                  </a:txBody>
                  <a:tcPr marL="91450" marR="91450" marT="45725" marB="45725" anchor="ctr"/>
                </a:tc>
              </a:tr>
              <a:tr h="1310650">
                <a:tc>
                  <a:txBody>
                    <a:bodyPr/>
                    <a:lstStyle/>
                    <a:p>
                      <a:pPr marL="0" marR="0" lvl="0" indent="0" algn="l" rtl="0">
                        <a:spcBef>
                          <a:spcPts val="0"/>
                        </a:spcBef>
                        <a:spcAft>
                          <a:spcPts val="0"/>
                        </a:spcAft>
                        <a:buNone/>
                      </a:pPr>
                      <a:r>
                        <a:rPr lang="en-US" sz="3700"/>
                        <a:t>Committee Review of all Essays </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3700"/>
                        <a:buFont typeface="Calibri"/>
                        <a:buNone/>
                      </a:pPr>
                      <a:r>
                        <a:rPr lang="en-US" sz="3700" dirty="0" smtClean="0"/>
                        <a:t>3/15/24 </a:t>
                      </a:r>
                      <a:r>
                        <a:rPr lang="en-US" sz="3700" dirty="0" smtClean="0"/>
                        <a:t>– </a:t>
                      </a:r>
                      <a:r>
                        <a:rPr lang="en-US" sz="3700" dirty="0" smtClean="0"/>
                        <a:t>4/15/24</a:t>
                      </a:r>
                      <a:endParaRPr sz="3700" b="0" dirty="0"/>
                    </a:p>
                  </a:txBody>
                  <a:tcPr marL="91450" marR="91450" marT="45725" marB="45725" anchor="ctr"/>
                </a:tc>
              </a:tr>
              <a:tr h="1310650">
                <a:tc>
                  <a:txBody>
                    <a:bodyPr/>
                    <a:lstStyle/>
                    <a:p>
                      <a:pPr marL="0" marR="0" lvl="0" indent="0" algn="l" rtl="0">
                        <a:spcBef>
                          <a:spcPts val="0"/>
                        </a:spcBef>
                        <a:spcAft>
                          <a:spcPts val="0"/>
                        </a:spcAft>
                        <a:buNone/>
                      </a:pPr>
                      <a:r>
                        <a:rPr lang="en-US" sz="3700" b="1"/>
                        <a:t>Award Winners alerted via phone/email </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3700"/>
                        <a:buFont typeface="Calibri"/>
                        <a:buNone/>
                      </a:pPr>
                      <a:r>
                        <a:rPr lang="en-US" sz="3700" dirty="0" smtClean="0"/>
                        <a:t>5/1/24</a:t>
                      </a:r>
                      <a:endParaRPr sz="3700" b="0" dirty="0"/>
                    </a:p>
                  </a:txBody>
                  <a:tcPr marL="91450" marR="91450" marT="45725" marB="45725" anchor="ct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7"/>
          <p:cNvPicPr preferRelativeResize="0"/>
          <p:nvPr/>
        </p:nvPicPr>
        <p:blipFill rotWithShape="1">
          <a:blip r:embed="rId3">
            <a:alphaModFix/>
          </a:blip>
          <a:srcRect t="30544" b="27256"/>
          <a:stretch/>
        </p:blipFill>
        <p:spPr>
          <a:xfrm>
            <a:off x="0" y="1"/>
            <a:ext cx="24442965" cy="13716000"/>
          </a:xfrm>
          <a:prstGeom prst="rect">
            <a:avLst/>
          </a:prstGeom>
          <a:noFill/>
          <a:ln>
            <a:noFill/>
          </a:ln>
        </p:spPr>
      </p:pic>
      <p:sp>
        <p:nvSpPr>
          <p:cNvPr id="254" name="Google Shape;254;p7"/>
          <p:cNvSpPr txBox="1"/>
          <p:nvPr/>
        </p:nvSpPr>
        <p:spPr>
          <a:xfrm>
            <a:off x="3355657" y="5638800"/>
            <a:ext cx="17666335" cy="197031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595959"/>
              </a:buClr>
              <a:buSzPts val="6600"/>
              <a:buFont typeface="Arial"/>
              <a:buNone/>
            </a:pPr>
            <a:r>
              <a:rPr lang="en-US" sz="6600" b="1" i="0" u="none" strike="noStrike" cap="none">
                <a:solidFill>
                  <a:srgbClr val="595959"/>
                </a:solidFill>
                <a:latin typeface="Calibri"/>
                <a:ea typeface="Calibri"/>
                <a:cs typeface="Calibri"/>
                <a:sym typeface="Calibri"/>
              </a:rPr>
              <a:t>FOR ANY QUESTIONS PLEASE CONTACT</a:t>
            </a:r>
            <a:endParaRPr/>
          </a:p>
          <a:p>
            <a:pPr marL="0" marR="0" lvl="0" indent="0" algn="ctr" rtl="0">
              <a:lnSpc>
                <a:spcPct val="90000"/>
              </a:lnSpc>
              <a:spcBef>
                <a:spcPts val="2000"/>
              </a:spcBef>
              <a:spcAft>
                <a:spcPts val="0"/>
              </a:spcAft>
              <a:buClr>
                <a:srgbClr val="595959"/>
              </a:buClr>
              <a:buSzPts val="6600"/>
              <a:buFont typeface="Arial"/>
              <a:buNone/>
            </a:pPr>
            <a:r>
              <a:rPr lang="en-US" sz="6600" b="0" i="0" u="none" strike="noStrike" cap="none">
                <a:solidFill>
                  <a:srgbClr val="595959"/>
                </a:solidFill>
                <a:latin typeface="Calibri"/>
                <a:ea typeface="Calibri"/>
                <a:cs typeface="Calibri"/>
                <a:sym typeface="Calibri"/>
              </a:rPr>
              <a:t>TANNERKITELINGERAWARD@YAHOO.COM</a:t>
            </a:r>
            <a:endParaRPr sz="6600" b="1" i="0" u="none" strike="noStrike" cap="none">
              <a:solidFill>
                <a:srgbClr val="595959"/>
              </a:solidFill>
              <a:latin typeface="Calibri"/>
              <a:ea typeface="Calibri"/>
              <a:cs typeface="Calibri"/>
              <a:sym typeface="Calibri"/>
            </a:endParaRPr>
          </a:p>
          <a:p>
            <a:pPr marL="0" marR="0" lvl="0" indent="0" algn="ctr" rtl="0">
              <a:lnSpc>
                <a:spcPct val="90000"/>
              </a:lnSpc>
              <a:spcBef>
                <a:spcPts val="2000"/>
              </a:spcBef>
              <a:spcAft>
                <a:spcPts val="0"/>
              </a:spcAft>
              <a:buClr>
                <a:srgbClr val="414749"/>
              </a:buClr>
              <a:buSzPts val="6600"/>
              <a:buFont typeface="Arial"/>
              <a:buNone/>
            </a:pPr>
            <a:endParaRPr sz="6600" b="1" i="0" u="none" strike="noStrike" cap="none">
              <a:solidFill>
                <a:srgbClr val="7F7F7F"/>
              </a:solidFill>
              <a:latin typeface="Calibri"/>
              <a:ea typeface="Calibri"/>
              <a:cs typeface="Calibri"/>
              <a:sym typeface="Calibri"/>
            </a:endParaRPr>
          </a:p>
        </p:txBody>
      </p:sp>
      <p:sp>
        <p:nvSpPr>
          <p:cNvPr id="255" name="Google Shape;255;p7"/>
          <p:cNvSpPr txBox="1"/>
          <p:nvPr/>
        </p:nvSpPr>
        <p:spPr>
          <a:xfrm>
            <a:off x="6669768" y="5638800"/>
            <a:ext cx="11103428" cy="515982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414749"/>
              </a:buClr>
              <a:buSzPts val="6600"/>
              <a:buFont typeface="Arial"/>
              <a:buNone/>
            </a:pPr>
            <a:endParaRPr sz="6600" b="1" i="0" u="none" strike="noStrike" cap="none">
              <a:solidFill>
                <a:srgbClr val="7F7F7F"/>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442</Words>
  <Application>Microsoft Office PowerPoint</Application>
  <PresentationFormat>Custom</PresentationFormat>
  <Paragraphs>57</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Century Gothic</vt:lpstr>
      <vt:lpstr>Calibri</vt:lpstr>
      <vt:lpstr>Georgia</vt:lpstr>
      <vt:lpstr>Montserrat Medium</vt:lpstr>
      <vt:lpstr>Office Theme</vt:lpstr>
      <vt:lpstr>PowerPoint Presentation</vt:lpstr>
      <vt:lpstr>PowerPoint Presentation</vt:lpstr>
      <vt:lpstr>PowerPoint Presentation</vt:lpstr>
      <vt:lpstr>PowerPoint Presentation</vt:lpstr>
      <vt:lpstr>PowerPoint Presentation</vt:lpstr>
      <vt:lpstr>2024 AWARD MILESTONES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Letizia</dc:creator>
  <cp:lastModifiedBy>Owner</cp:lastModifiedBy>
  <cp:revision>7</cp:revision>
  <cp:lastPrinted>2021-08-08T18:20:43Z</cp:lastPrinted>
  <dcterms:created xsi:type="dcterms:W3CDTF">2017-11-05T23:20:06Z</dcterms:created>
  <dcterms:modified xsi:type="dcterms:W3CDTF">2024-01-28T16:08:34Z</dcterms:modified>
</cp:coreProperties>
</file>